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9" r:id="rId3"/>
    <p:sldId id="258" r:id="rId4"/>
    <p:sldId id="261" r:id="rId5"/>
    <p:sldId id="263" r:id="rId6"/>
    <p:sldId id="264" r:id="rId7"/>
    <p:sldId id="266" r:id="rId8"/>
    <p:sldId id="300" r:id="rId9"/>
    <p:sldId id="278" r:id="rId10"/>
    <p:sldId id="279" r:id="rId11"/>
    <p:sldId id="280" r:id="rId12"/>
    <p:sldId id="281" r:id="rId13"/>
    <p:sldId id="284" r:id="rId14"/>
    <p:sldId id="282" r:id="rId15"/>
    <p:sldId id="265" r:id="rId16"/>
    <p:sldId id="268" r:id="rId17"/>
    <p:sldId id="287" r:id="rId18"/>
    <p:sldId id="311" r:id="rId19"/>
    <p:sldId id="269" r:id="rId20"/>
    <p:sldId id="288" r:id="rId21"/>
    <p:sldId id="289" r:id="rId22"/>
    <p:sldId id="301" r:id="rId23"/>
    <p:sldId id="270" r:id="rId24"/>
    <p:sldId id="312" r:id="rId25"/>
    <p:sldId id="302" r:id="rId26"/>
    <p:sldId id="303" r:id="rId27"/>
    <p:sldId id="313" r:id="rId28"/>
    <p:sldId id="314" r:id="rId29"/>
    <p:sldId id="315" r:id="rId30"/>
    <p:sldId id="316" r:id="rId31"/>
    <p:sldId id="317" r:id="rId32"/>
    <p:sldId id="318" r:id="rId33"/>
    <p:sldId id="304" r:id="rId34"/>
    <p:sldId id="305" r:id="rId35"/>
    <p:sldId id="308" r:id="rId36"/>
    <p:sldId id="309" r:id="rId37"/>
    <p:sldId id="310" r:id="rId38"/>
    <p:sldId id="319" r:id="rId39"/>
    <p:sldId id="320" r:id="rId40"/>
    <p:sldId id="321" r:id="rId41"/>
    <p:sldId id="323" r:id="rId42"/>
    <p:sldId id="324" r:id="rId43"/>
    <p:sldId id="322" r:id="rId44"/>
    <p:sldId id="325" r:id="rId45"/>
    <p:sldId id="326" r:id="rId46"/>
    <p:sldId id="327" r:id="rId47"/>
    <p:sldId id="328" r:id="rId48"/>
    <p:sldId id="306" r:id="rId49"/>
    <p:sldId id="307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8" r:id="rId59"/>
    <p:sldId id="339" r:id="rId60"/>
    <p:sldId id="298" r:id="rId6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Sohail Tanveer" initials="MST" lastIdx="2" clrIdx="0">
    <p:extLst>
      <p:ext uri="{19B8F6BF-5375-455C-9EA6-DF929625EA0E}">
        <p15:presenceInfo xmlns:p15="http://schemas.microsoft.com/office/powerpoint/2012/main" userId="35fcf209299272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4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Sohail Tanveer" userId="35fcf20929927222" providerId="LiveId" clId="{01F2F5F3-30F8-4E43-84C4-8D654B7326F9}"/>
    <pc:docChg chg="undo custSel addSld delSld modSld sldOrd">
      <pc:chgData name="Md Sohail Tanveer" userId="35fcf20929927222" providerId="LiveId" clId="{01F2F5F3-30F8-4E43-84C4-8D654B7326F9}" dt="2022-12-21T15:19:08.980" v="12730" actId="2710"/>
      <pc:docMkLst>
        <pc:docMk/>
      </pc:docMkLst>
      <pc:sldChg chg="modSp mod">
        <pc:chgData name="Md Sohail Tanveer" userId="35fcf20929927222" providerId="LiveId" clId="{01F2F5F3-30F8-4E43-84C4-8D654B7326F9}" dt="2022-12-21T14:49:31.813" v="12568" actId="20577"/>
        <pc:sldMkLst>
          <pc:docMk/>
          <pc:sldMk cId="0" sldId="256"/>
        </pc:sldMkLst>
        <pc:spChg chg="mod">
          <ac:chgData name="Md Sohail Tanveer" userId="35fcf20929927222" providerId="LiveId" clId="{01F2F5F3-30F8-4E43-84C4-8D654B7326F9}" dt="2022-12-21T14:49:31.813" v="12568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 mod">
        <pc:chgData name="Md Sohail Tanveer" userId="35fcf20929927222" providerId="LiveId" clId="{01F2F5F3-30F8-4E43-84C4-8D654B7326F9}" dt="2022-12-21T15:12:03.315" v="12608" actId="113"/>
        <pc:sldMkLst>
          <pc:docMk/>
          <pc:sldMk cId="3555785484" sldId="258"/>
        </pc:sldMkLst>
        <pc:spChg chg="mod">
          <ac:chgData name="Md Sohail Tanveer" userId="35fcf20929927222" providerId="LiveId" clId="{01F2F5F3-30F8-4E43-84C4-8D654B7326F9}" dt="2022-12-21T15:12:03.315" v="12608" actId="113"/>
          <ac:spMkLst>
            <pc:docMk/>
            <pc:sldMk cId="3555785484" sldId="258"/>
            <ac:spMk id="2" creationId="{F5C79875-917D-D095-BBD8-7E95CD3F813E}"/>
          </ac:spMkLst>
        </pc:spChg>
        <pc:spChg chg="mod">
          <ac:chgData name="Md Sohail Tanveer" userId="35fcf20929927222" providerId="LiveId" clId="{01F2F5F3-30F8-4E43-84C4-8D654B7326F9}" dt="2022-12-20T05:02:05.698" v="2811" actId="12"/>
          <ac:spMkLst>
            <pc:docMk/>
            <pc:sldMk cId="3555785484" sldId="258"/>
            <ac:spMk id="5" creationId="{2ACD7056-DAD3-EB4D-CAA2-2ADC63E56D44}"/>
          </ac:spMkLst>
        </pc:spChg>
      </pc:sldChg>
      <pc:sldChg chg="modSp mod">
        <pc:chgData name="Md Sohail Tanveer" userId="35fcf20929927222" providerId="LiveId" clId="{01F2F5F3-30F8-4E43-84C4-8D654B7326F9}" dt="2022-12-21T15:15:14.730" v="12662" actId="20577"/>
        <pc:sldMkLst>
          <pc:docMk/>
          <pc:sldMk cId="1359014654" sldId="259"/>
        </pc:sldMkLst>
        <pc:spChg chg="mod">
          <ac:chgData name="Md Sohail Tanveer" userId="35fcf20929927222" providerId="LiveId" clId="{01F2F5F3-30F8-4E43-84C4-8D654B7326F9}" dt="2022-12-21T15:11:58.090" v="12607" actId="113"/>
          <ac:spMkLst>
            <pc:docMk/>
            <pc:sldMk cId="1359014654" sldId="259"/>
            <ac:spMk id="2" creationId="{BAF134A5-3048-3FB2-FCA1-8D0567BA84BD}"/>
          </ac:spMkLst>
        </pc:spChg>
        <pc:spChg chg="mod">
          <ac:chgData name="Md Sohail Tanveer" userId="35fcf20929927222" providerId="LiveId" clId="{01F2F5F3-30F8-4E43-84C4-8D654B7326F9}" dt="2022-12-21T15:15:14.730" v="12662" actId="20577"/>
          <ac:spMkLst>
            <pc:docMk/>
            <pc:sldMk cId="1359014654" sldId="259"/>
            <ac:spMk id="3" creationId="{0AB6F553-DF99-29A6-626D-E0C4E1DADA8C}"/>
          </ac:spMkLst>
        </pc:spChg>
      </pc:sldChg>
      <pc:sldChg chg="delSp modSp del mod">
        <pc:chgData name="Md Sohail Tanveer" userId="35fcf20929927222" providerId="LiveId" clId="{01F2F5F3-30F8-4E43-84C4-8D654B7326F9}" dt="2022-12-20T05:04:35.854" v="2826" actId="47"/>
        <pc:sldMkLst>
          <pc:docMk/>
          <pc:sldMk cId="1951176297" sldId="260"/>
        </pc:sldMkLst>
        <pc:spChg chg="del">
          <ac:chgData name="Md Sohail Tanveer" userId="35fcf20929927222" providerId="LiveId" clId="{01F2F5F3-30F8-4E43-84C4-8D654B7326F9}" dt="2022-11-30T12:06:50.702" v="2770" actId="478"/>
          <ac:spMkLst>
            <pc:docMk/>
            <pc:sldMk cId="1951176297" sldId="260"/>
            <ac:spMk id="2" creationId="{7A510CF5-1754-4A0B-DD8B-32CBAC2521F4}"/>
          </ac:spMkLst>
        </pc:spChg>
        <pc:spChg chg="mod">
          <ac:chgData name="Md Sohail Tanveer" userId="35fcf20929927222" providerId="LiveId" clId="{01F2F5F3-30F8-4E43-84C4-8D654B7326F9}" dt="2022-12-20T05:04:16.591" v="2822" actId="21"/>
          <ac:spMkLst>
            <pc:docMk/>
            <pc:sldMk cId="1951176297" sldId="260"/>
            <ac:spMk id="3" creationId="{2FFC58DA-F41D-6AB5-279C-D8C185471DBB}"/>
          </ac:spMkLst>
        </pc:spChg>
      </pc:sldChg>
      <pc:sldChg chg="addSp delSp modSp new mod addCm delCm">
        <pc:chgData name="Md Sohail Tanveer" userId="35fcf20929927222" providerId="LiveId" clId="{01F2F5F3-30F8-4E43-84C4-8D654B7326F9}" dt="2022-12-21T15:12:08.996" v="12609" actId="113"/>
        <pc:sldMkLst>
          <pc:docMk/>
          <pc:sldMk cId="1564998109" sldId="261"/>
        </pc:sldMkLst>
        <pc:spChg chg="mod">
          <ac:chgData name="Md Sohail Tanveer" userId="35fcf20929927222" providerId="LiveId" clId="{01F2F5F3-30F8-4E43-84C4-8D654B7326F9}" dt="2022-12-21T15:12:08.996" v="12609" actId="113"/>
          <ac:spMkLst>
            <pc:docMk/>
            <pc:sldMk cId="1564998109" sldId="261"/>
            <ac:spMk id="2" creationId="{610D53DC-76A1-7A62-8561-3FC6A151A9BC}"/>
          </ac:spMkLst>
        </pc:spChg>
        <pc:spChg chg="mod">
          <ac:chgData name="Md Sohail Tanveer" userId="35fcf20929927222" providerId="LiveId" clId="{01F2F5F3-30F8-4E43-84C4-8D654B7326F9}" dt="2022-12-20T05:04:29.567" v="2825" actId="14100"/>
          <ac:spMkLst>
            <pc:docMk/>
            <pc:sldMk cId="1564998109" sldId="261"/>
            <ac:spMk id="3" creationId="{A95BCC59-517B-BC8C-53E7-99488A109BD8}"/>
          </ac:spMkLst>
        </pc:spChg>
        <pc:graphicFrameChg chg="add del mod modGraphic">
          <ac:chgData name="Md Sohail Tanveer" userId="35fcf20929927222" providerId="LiveId" clId="{01F2F5F3-30F8-4E43-84C4-8D654B7326F9}" dt="2022-11-30T05:37:19.769" v="158" actId="478"/>
          <ac:graphicFrameMkLst>
            <pc:docMk/>
            <pc:sldMk cId="1564998109" sldId="261"/>
            <ac:graphicFrameMk id="4" creationId="{058E3621-DCA7-5D54-5CEE-D48F702606CC}"/>
          </ac:graphicFrameMkLst>
        </pc:graphicFrameChg>
        <pc:picChg chg="add del mod modCrop">
          <ac:chgData name="Md Sohail Tanveer" userId="35fcf20929927222" providerId="LiveId" clId="{01F2F5F3-30F8-4E43-84C4-8D654B7326F9}" dt="2022-11-30T10:52:22.784" v="171" actId="478"/>
          <ac:picMkLst>
            <pc:docMk/>
            <pc:sldMk cId="1564998109" sldId="261"/>
            <ac:picMk id="6" creationId="{71F1294C-AB5F-874C-B227-E9D2C66B7EFB}"/>
          </ac:picMkLst>
        </pc:picChg>
        <pc:picChg chg="add del mod">
          <ac:chgData name="Md Sohail Tanveer" userId="35fcf20929927222" providerId="LiveId" clId="{01F2F5F3-30F8-4E43-84C4-8D654B7326F9}" dt="2022-12-20T05:04:22.899" v="2824" actId="478"/>
          <ac:picMkLst>
            <pc:docMk/>
            <pc:sldMk cId="1564998109" sldId="261"/>
            <ac:picMk id="8" creationId="{E8E8C8CD-5850-21F0-9135-C3BEB5553350}"/>
          </ac:picMkLst>
        </pc:picChg>
      </pc:sldChg>
      <pc:sldChg chg="addSp delSp modSp new del mod">
        <pc:chgData name="Md Sohail Tanveer" userId="35fcf20929927222" providerId="LiveId" clId="{01F2F5F3-30F8-4E43-84C4-8D654B7326F9}" dt="2022-12-20T05:04:46.777" v="2828" actId="47"/>
        <pc:sldMkLst>
          <pc:docMk/>
          <pc:sldMk cId="1567573355" sldId="262"/>
        </pc:sldMkLst>
        <pc:spChg chg="del">
          <ac:chgData name="Md Sohail Tanveer" userId="35fcf20929927222" providerId="LiveId" clId="{01F2F5F3-30F8-4E43-84C4-8D654B7326F9}" dt="2022-11-30T11:22:14.085" v="2115" actId="478"/>
          <ac:spMkLst>
            <pc:docMk/>
            <pc:sldMk cId="1567573355" sldId="262"/>
            <ac:spMk id="2" creationId="{E6D9191C-2AA6-1F9F-015F-68A56E00BB70}"/>
          </ac:spMkLst>
        </pc:spChg>
        <pc:spChg chg="del mod">
          <ac:chgData name="Md Sohail Tanveer" userId="35fcf20929927222" providerId="LiveId" clId="{01F2F5F3-30F8-4E43-84C4-8D654B7326F9}" dt="2022-12-20T05:04:44.430" v="2827" actId="478"/>
          <ac:spMkLst>
            <pc:docMk/>
            <pc:sldMk cId="1567573355" sldId="262"/>
            <ac:spMk id="3" creationId="{89228C25-1D81-4E9A-2904-13625CA1DA0B}"/>
          </ac:spMkLst>
        </pc:spChg>
        <pc:spChg chg="add mod">
          <ac:chgData name="Md Sohail Tanveer" userId="35fcf20929927222" providerId="LiveId" clId="{01F2F5F3-30F8-4E43-84C4-8D654B7326F9}" dt="2022-12-20T05:04:44.430" v="2827" actId="478"/>
          <ac:spMkLst>
            <pc:docMk/>
            <pc:sldMk cId="1567573355" sldId="262"/>
            <ac:spMk id="4" creationId="{8E1D5281-7093-7CF9-A02E-33793EB129CA}"/>
          </ac:spMkLst>
        </pc:spChg>
      </pc:sldChg>
      <pc:sldChg chg="modSp new mod">
        <pc:chgData name="Md Sohail Tanveer" userId="35fcf20929927222" providerId="LiveId" clId="{01F2F5F3-30F8-4E43-84C4-8D654B7326F9}" dt="2022-12-21T15:12:14.842" v="12610" actId="113"/>
        <pc:sldMkLst>
          <pc:docMk/>
          <pc:sldMk cId="2637097081" sldId="263"/>
        </pc:sldMkLst>
        <pc:spChg chg="mod">
          <ac:chgData name="Md Sohail Tanveer" userId="35fcf20929927222" providerId="LiveId" clId="{01F2F5F3-30F8-4E43-84C4-8D654B7326F9}" dt="2022-12-21T15:12:14.842" v="12610" actId="113"/>
          <ac:spMkLst>
            <pc:docMk/>
            <pc:sldMk cId="2637097081" sldId="263"/>
            <ac:spMk id="2" creationId="{49E0CEB5-B7C0-CFBA-B9B9-7C72CFA28D2C}"/>
          </ac:spMkLst>
        </pc:spChg>
        <pc:spChg chg="mod">
          <ac:chgData name="Md Sohail Tanveer" userId="35fcf20929927222" providerId="LiveId" clId="{01F2F5F3-30F8-4E43-84C4-8D654B7326F9}" dt="2022-12-21T14:50:55.902" v="12582" actId="2710"/>
          <ac:spMkLst>
            <pc:docMk/>
            <pc:sldMk cId="2637097081" sldId="263"/>
            <ac:spMk id="3" creationId="{193DA822-495C-AA98-27D5-31C6BBE1BB76}"/>
          </ac:spMkLst>
        </pc:spChg>
      </pc:sldChg>
      <pc:sldChg chg="delSp modSp new mod">
        <pc:chgData name="Md Sohail Tanveer" userId="35fcf20929927222" providerId="LiveId" clId="{01F2F5F3-30F8-4E43-84C4-8D654B7326F9}" dt="2022-12-21T14:51:07.068" v="12584" actId="2710"/>
        <pc:sldMkLst>
          <pc:docMk/>
          <pc:sldMk cId="2518974417" sldId="264"/>
        </pc:sldMkLst>
        <pc:spChg chg="del">
          <ac:chgData name="Md Sohail Tanveer" userId="35fcf20929927222" providerId="LiveId" clId="{01F2F5F3-30F8-4E43-84C4-8D654B7326F9}" dt="2022-11-30T11:21:17.873" v="2089" actId="478"/>
          <ac:spMkLst>
            <pc:docMk/>
            <pc:sldMk cId="2518974417" sldId="264"/>
            <ac:spMk id="2" creationId="{4C8E0990-098F-7F3D-DEF9-87C84AE67391}"/>
          </ac:spMkLst>
        </pc:spChg>
        <pc:spChg chg="mod">
          <ac:chgData name="Md Sohail Tanveer" userId="35fcf20929927222" providerId="LiveId" clId="{01F2F5F3-30F8-4E43-84C4-8D654B7326F9}" dt="2022-12-21T14:51:07.068" v="12584" actId="2710"/>
          <ac:spMkLst>
            <pc:docMk/>
            <pc:sldMk cId="2518974417" sldId="264"/>
            <ac:spMk id="3" creationId="{78E74347-FFD5-1287-731B-8B5DDF2AFE22}"/>
          </ac:spMkLst>
        </pc:spChg>
      </pc:sldChg>
      <pc:sldChg chg="modSp new mod ord">
        <pc:chgData name="Md Sohail Tanveer" userId="35fcf20929927222" providerId="LiveId" clId="{01F2F5F3-30F8-4E43-84C4-8D654B7326F9}" dt="2022-12-21T15:09:13.983" v="12606" actId="113"/>
        <pc:sldMkLst>
          <pc:docMk/>
          <pc:sldMk cId="2517536214" sldId="265"/>
        </pc:sldMkLst>
        <pc:spChg chg="mod">
          <ac:chgData name="Md Sohail Tanveer" userId="35fcf20929927222" providerId="LiveId" clId="{01F2F5F3-30F8-4E43-84C4-8D654B7326F9}" dt="2022-12-21T15:09:13.983" v="12606" actId="113"/>
          <ac:spMkLst>
            <pc:docMk/>
            <pc:sldMk cId="2517536214" sldId="265"/>
            <ac:spMk id="2" creationId="{504C947C-00E3-719E-C0FF-276C5B30ACCD}"/>
          </ac:spMkLst>
        </pc:spChg>
        <pc:spChg chg="mod">
          <ac:chgData name="Md Sohail Tanveer" userId="35fcf20929927222" providerId="LiveId" clId="{01F2F5F3-30F8-4E43-84C4-8D654B7326F9}" dt="2022-12-20T05:11:08.646" v="3196" actId="12"/>
          <ac:spMkLst>
            <pc:docMk/>
            <pc:sldMk cId="2517536214" sldId="265"/>
            <ac:spMk id="3" creationId="{B14D9C5C-9AAE-71E1-7C29-79FF577E60B6}"/>
          </ac:spMkLst>
        </pc:spChg>
      </pc:sldChg>
      <pc:sldChg chg="modSp new mod">
        <pc:chgData name="Md Sohail Tanveer" userId="35fcf20929927222" providerId="LiveId" clId="{01F2F5F3-30F8-4E43-84C4-8D654B7326F9}" dt="2022-12-21T15:12:21.431" v="12611" actId="113"/>
        <pc:sldMkLst>
          <pc:docMk/>
          <pc:sldMk cId="1605932230" sldId="266"/>
        </pc:sldMkLst>
        <pc:spChg chg="mod">
          <ac:chgData name="Md Sohail Tanveer" userId="35fcf20929927222" providerId="LiveId" clId="{01F2F5F3-30F8-4E43-84C4-8D654B7326F9}" dt="2022-12-21T15:12:21.431" v="12611" actId="113"/>
          <ac:spMkLst>
            <pc:docMk/>
            <pc:sldMk cId="1605932230" sldId="266"/>
            <ac:spMk id="2" creationId="{B5860D6C-29F1-B60C-217D-496462DB0ABB}"/>
          </ac:spMkLst>
        </pc:spChg>
        <pc:spChg chg="mod">
          <ac:chgData name="Md Sohail Tanveer" userId="35fcf20929927222" providerId="LiveId" clId="{01F2F5F3-30F8-4E43-84C4-8D654B7326F9}" dt="2022-12-21T14:51:24.148" v="12593" actId="20577"/>
          <ac:spMkLst>
            <pc:docMk/>
            <pc:sldMk cId="1605932230" sldId="266"/>
            <ac:spMk id="3" creationId="{83B8AFBE-7D9F-3EC2-C29E-8956C3DFFB82}"/>
          </ac:spMkLst>
        </pc:spChg>
      </pc:sldChg>
      <pc:sldChg chg="addSp delSp modSp new mod">
        <pc:chgData name="Md Sohail Tanveer" userId="35fcf20929927222" providerId="LiveId" clId="{01F2F5F3-30F8-4E43-84C4-8D654B7326F9}" dt="2022-12-21T15:13:26.513" v="12619" actId="113"/>
        <pc:sldMkLst>
          <pc:docMk/>
          <pc:sldMk cId="3552306707" sldId="267"/>
        </pc:sldMkLst>
        <pc:spChg chg="mod">
          <ac:chgData name="Md Sohail Tanveer" userId="35fcf20929927222" providerId="LiveId" clId="{01F2F5F3-30F8-4E43-84C4-8D654B7326F9}" dt="2022-12-21T15:13:26.513" v="12619" actId="113"/>
          <ac:spMkLst>
            <pc:docMk/>
            <pc:sldMk cId="3552306707" sldId="267"/>
            <ac:spMk id="2" creationId="{58147418-4162-81FB-EAD9-63B1F016665E}"/>
          </ac:spMkLst>
        </pc:spChg>
        <pc:spChg chg="mod">
          <ac:chgData name="Md Sohail Tanveer" userId="35fcf20929927222" providerId="LiveId" clId="{01F2F5F3-30F8-4E43-84C4-8D654B7326F9}" dt="2022-12-20T10:03:01.472" v="5736" actId="20577"/>
          <ac:spMkLst>
            <pc:docMk/>
            <pc:sldMk cId="3552306707" sldId="267"/>
            <ac:spMk id="3" creationId="{770E60C3-F5A0-3726-A59A-70EF28A46756}"/>
          </ac:spMkLst>
        </pc:spChg>
        <pc:picChg chg="add del mod modCrop">
          <ac:chgData name="Md Sohail Tanveer" userId="35fcf20929927222" providerId="LiveId" clId="{01F2F5F3-30F8-4E43-84C4-8D654B7326F9}" dt="2022-12-20T09:53:24.052" v="5306" actId="21"/>
          <ac:picMkLst>
            <pc:docMk/>
            <pc:sldMk cId="3552306707" sldId="267"/>
            <ac:picMk id="5" creationId="{18756087-1030-BB89-F5E8-B71F45E47409}"/>
          </ac:picMkLst>
        </pc:picChg>
        <pc:picChg chg="add mod modCrop">
          <ac:chgData name="Md Sohail Tanveer" userId="35fcf20929927222" providerId="LiveId" clId="{01F2F5F3-30F8-4E43-84C4-8D654B7326F9}" dt="2022-12-20T10:13:59.038" v="5865" actId="14100"/>
          <ac:picMkLst>
            <pc:docMk/>
            <pc:sldMk cId="3552306707" sldId="267"/>
            <ac:picMk id="7" creationId="{0B799735-4D7C-7537-EB81-B03961148BFE}"/>
          </ac:picMkLst>
        </pc:picChg>
      </pc:sldChg>
      <pc:sldChg chg="addSp delSp modSp new mod">
        <pc:chgData name="Md Sohail Tanveer" userId="35fcf20929927222" providerId="LiveId" clId="{01F2F5F3-30F8-4E43-84C4-8D654B7326F9}" dt="2022-12-21T15:13:32.409" v="12621" actId="113"/>
        <pc:sldMkLst>
          <pc:docMk/>
          <pc:sldMk cId="1948378090" sldId="268"/>
        </pc:sldMkLst>
        <pc:spChg chg="mod">
          <ac:chgData name="Md Sohail Tanveer" userId="35fcf20929927222" providerId="LiveId" clId="{01F2F5F3-30F8-4E43-84C4-8D654B7326F9}" dt="2022-12-21T15:13:32.409" v="12621" actId="113"/>
          <ac:spMkLst>
            <pc:docMk/>
            <pc:sldMk cId="1948378090" sldId="268"/>
            <ac:spMk id="2" creationId="{E4DC1B19-F54C-CC67-BFFF-E706A75DE7A6}"/>
          </ac:spMkLst>
        </pc:spChg>
        <pc:spChg chg="mod">
          <ac:chgData name="Md Sohail Tanveer" userId="35fcf20929927222" providerId="LiveId" clId="{01F2F5F3-30F8-4E43-84C4-8D654B7326F9}" dt="2022-12-20T10:15:37.231" v="5876" actId="20577"/>
          <ac:spMkLst>
            <pc:docMk/>
            <pc:sldMk cId="1948378090" sldId="268"/>
            <ac:spMk id="3" creationId="{9365A4A4-8BE6-6E8B-F6E7-7623C0E626E9}"/>
          </ac:spMkLst>
        </pc:spChg>
        <pc:spChg chg="add del mod">
          <ac:chgData name="Md Sohail Tanveer" userId="35fcf20929927222" providerId="LiveId" clId="{01F2F5F3-30F8-4E43-84C4-8D654B7326F9}" dt="2022-12-20T10:05:21.837" v="5768" actId="11529"/>
          <ac:spMkLst>
            <pc:docMk/>
            <pc:sldMk cId="1948378090" sldId="268"/>
            <ac:spMk id="6" creationId="{D57C04B4-1308-F028-BFC6-9CAAD2455719}"/>
          </ac:spMkLst>
        </pc:spChg>
        <pc:spChg chg="add">
          <ac:chgData name="Md Sohail Tanveer" userId="35fcf20929927222" providerId="LiveId" clId="{01F2F5F3-30F8-4E43-84C4-8D654B7326F9}" dt="2022-12-20T10:05:48.271" v="5769" actId="11529"/>
          <ac:spMkLst>
            <pc:docMk/>
            <pc:sldMk cId="1948378090" sldId="268"/>
            <ac:spMk id="7" creationId="{D2882246-F4F7-87EE-B9DA-8927736E0DFD}"/>
          </ac:spMkLst>
        </pc:spChg>
        <pc:spChg chg="add">
          <ac:chgData name="Md Sohail Tanveer" userId="35fcf20929927222" providerId="LiveId" clId="{01F2F5F3-30F8-4E43-84C4-8D654B7326F9}" dt="2022-12-20T10:06:12.143" v="5770" actId="11529"/>
          <ac:spMkLst>
            <pc:docMk/>
            <pc:sldMk cId="1948378090" sldId="268"/>
            <ac:spMk id="8" creationId="{CEBD8256-AED9-FE47-AB19-643829BD417B}"/>
          </ac:spMkLst>
        </pc:spChg>
        <pc:picChg chg="add mod modCrop">
          <ac:chgData name="Md Sohail Tanveer" userId="35fcf20929927222" providerId="LiveId" clId="{01F2F5F3-30F8-4E43-84C4-8D654B7326F9}" dt="2022-12-20T15:14:10.249" v="8527" actId="732"/>
          <ac:picMkLst>
            <pc:docMk/>
            <pc:sldMk cId="1948378090" sldId="268"/>
            <ac:picMk id="5" creationId="{B0C19B10-F494-2CC7-D1D5-7114B9D557EE}"/>
          </ac:picMkLst>
        </pc:picChg>
      </pc:sldChg>
      <pc:sldChg chg="modSp new mod">
        <pc:chgData name="Md Sohail Tanveer" userId="35fcf20929927222" providerId="LiveId" clId="{01F2F5F3-30F8-4E43-84C4-8D654B7326F9}" dt="2022-12-20T10:26:00.026" v="6456" actId="20577"/>
        <pc:sldMkLst>
          <pc:docMk/>
          <pc:sldMk cId="2050021013" sldId="269"/>
        </pc:sldMkLst>
        <pc:spChg chg="mod">
          <ac:chgData name="Md Sohail Tanveer" userId="35fcf20929927222" providerId="LiveId" clId="{01F2F5F3-30F8-4E43-84C4-8D654B7326F9}" dt="2022-12-20T05:12:41.634" v="3283" actId="20577"/>
          <ac:spMkLst>
            <pc:docMk/>
            <pc:sldMk cId="2050021013" sldId="269"/>
            <ac:spMk id="2" creationId="{504C0B62-00C7-833D-A523-C0CE072097C9}"/>
          </ac:spMkLst>
        </pc:spChg>
        <pc:spChg chg="mod">
          <ac:chgData name="Md Sohail Tanveer" userId="35fcf20929927222" providerId="LiveId" clId="{01F2F5F3-30F8-4E43-84C4-8D654B7326F9}" dt="2022-12-20T10:26:00.026" v="6456" actId="20577"/>
          <ac:spMkLst>
            <pc:docMk/>
            <pc:sldMk cId="2050021013" sldId="269"/>
            <ac:spMk id="3" creationId="{E83FF6F8-80DF-C236-445C-D2683E35F05C}"/>
          </ac:spMkLst>
        </pc:spChg>
      </pc:sldChg>
      <pc:sldChg chg="modSp new mod">
        <pc:chgData name="Md Sohail Tanveer" userId="35fcf20929927222" providerId="LiveId" clId="{01F2F5F3-30F8-4E43-84C4-8D654B7326F9}" dt="2022-12-20T13:08:01.599" v="8003" actId="12"/>
        <pc:sldMkLst>
          <pc:docMk/>
          <pc:sldMk cId="2259529967" sldId="270"/>
        </pc:sldMkLst>
        <pc:spChg chg="mod">
          <ac:chgData name="Md Sohail Tanveer" userId="35fcf20929927222" providerId="LiveId" clId="{01F2F5F3-30F8-4E43-84C4-8D654B7326F9}" dt="2022-12-20T05:12:58.306" v="3304" actId="255"/>
          <ac:spMkLst>
            <pc:docMk/>
            <pc:sldMk cId="2259529967" sldId="270"/>
            <ac:spMk id="2" creationId="{EC2ABD5D-46EF-EE09-4F1D-27E5635748D7}"/>
          </ac:spMkLst>
        </pc:spChg>
        <pc:spChg chg="mod">
          <ac:chgData name="Md Sohail Tanveer" userId="35fcf20929927222" providerId="LiveId" clId="{01F2F5F3-30F8-4E43-84C4-8D654B7326F9}" dt="2022-12-20T13:08:01.599" v="8003" actId="12"/>
          <ac:spMkLst>
            <pc:docMk/>
            <pc:sldMk cId="2259529967" sldId="270"/>
            <ac:spMk id="3" creationId="{34EAF8A4-703B-6CAF-3700-0EF91D98C5E5}"/>
          </ac:spMkLst>
        </pc:spChg>
      </pc:sldChg>
      <pc:sldChg chg="modSp new mod">
        <pc:chgData name="Md Sohail Tanveer" userId="35fcf20929927222" providerId="LiveId" clId="{01F2F5F3-30F8-4E43-84C4-8D654B7326F9}" dt="2022-12-21T15:13:47.998" v="12623" actId="113"/>
        <pc:sldMkLst>
          <pc:docMk/>
          <pc:sldMk cId="3456699029" sldId="271"/>
        </pc:sldMkLst>
        <pc:spChg chg="mod">
          <ac:chgData name="Md Sohail Tanveer" userId="35fcf20929927222" providerId="LiveId" clId="{01F2F5F3-30F8-4E43-84C4-8D654B7326F9}" dt="2022-12-21T15:13:47.998" v="12623" actId="113"/>
          <ac:spMkLst>
            <pc:docMk/>
            <pc:sldMk cId="3456699029" sldId="271"/>
            <ac:spMk id="2" creationId="{2DA850BF-4FF0-02B9-6547-4ED1FA789E21}"/>
          </ac:spMkLst>
        </pc:spChg>
        <pc:spChg chg="mod">
          <ac:chgData name="Md Sohail Tanveer" userId="35fcf20929927222" providerId="LiveId" clId="{01F2F5F3-30F8-4E43-84C4-8D654B7326F9}" dt="2022-12-21T13:44:07.841" v="8988"/>
          <ac:spMkLst>
            <pc:docMk/>
            <pc:sldMk cId="3456699029" sldId="271"/>
            <ac:spMk id="3" creationId="{88B52DED-481D-ABE5-A3C4-7E3D244AEBA9}"/>
          </ac:spMkLst>
        </pc:spChg>
      </pc:sldChg>
      <pc:sldChg chg="modSp new mod">
        <pc:chgData name="Md Sohail Tanveer" userId="35fcf20929927222" providerId="LiveId" clId="{01F2F5F3-30F8-4E43-84C4-8D654B7326F9}" dt="2022-12-21T14:25:25.358" v="11221" actId="20577"/>
        <pc:sldMkLst>
          <pc:docMk/>
          <pc:sldMk cId="56345478" sldId="272"/>
        </pc:sldMkLst>
        <pc:spChg chg="mod">
          <ac:chgData name="Md Sohail Tanveer" userId="35fcf20929927222" providerId="LiveId" clId="{01F2F5F3-30F8-4E43-84C4-8D654B7326F9}" dt="2022-12-20T05:14:07.630" v="3387" actId="255"/>
          <ac:spMkLst>
            <pc:docMk/>
            <pc:sldMk cId="56345478" sldId="272"/>
            <ac:spMk id="2" creationId="{DA93C832-F0B3-9046-8B2C-FDDD5CD21956}"/>
          </ac:spMkLst>
        </pc:spChg>
        <pc:spChg chg="mod">
          <ac:chgData name="Md Sohail Tanveer" userId="35fcf20929927222" providerId="LiveId" clId="{01F2F5F3-30F8-4E43-84C4-8D654B7326F9}" dt="2022-12-21T14:25:25.358" v="11221" actId="20577"/>
          <ac:spMkLst>
            <pc:docMk/>
            <pc:sldMk cId="56345478" sldId="272"/>
            <ac:spMk id="3" creationId="{67A1D310-659B-A92C-8D5D-03725EA9F58E}"/>
          </ac:spMkLst>
        </pc:spChg>
      </pc:sldChg>
      <pc:sldChg chg="addSp modSp new mod">
        <pc:chgData name="Md Sohail Tanveer" userId="35fcf20929927222" providerId="LiveId" clId="{01F2F5F3-30F8-4E43-84C4-8D654B7326F9}" dt="2022-12-21T14:48:06.463" v="12514" actId="20577"/>
        <pc:sldMkLst>
          <pc:docMk/>
          <pc:sldMk cId="1646799943" sldId="273"/>
        </pc:sldMkLst>
        <pc:spChg chg="mod">
          <ac:chgData name="Md Sohail Tanveer" userId="35fcf20929927222" providerId="LiveId" clId="{01F2F5F3-30F8-4E43-84C4-8D654B7326F9}" dt="2022-12-20T05:14:28.065" v="3426" actId="255"/>
          <ac:spMkLst>
            <pc:docMk/>
            <pc:sldMk cId="1646799943" sldId="273"/>
            <ac:spMk id="2" creationId="{969F832A-1F71-E161-AB78-849E28E14B35}"/>
          </ac:spMkLst>
        </pc:spChg>
        <pc:spChg chg="mod">
          <ac:chgData name="Md Sohail Tanveer" userId="35fcf20929927222" providerId="LiveId" clId="{01F2F5F3-30F8-4E43-84C4-8D654B7326F9}" dt="2022-12-21T14:47:14.561" v="12482" actId="20577"/>
          <ac:spMkLst>
            <pc:docMk/>
            <pc:sldMk cId="1646799943" sldId="273"/>
            <ac:spMk id="3" creationId="{1320CE01-C487-7C36-5530-17F901970565}"/>
          </ac:spMkLst>
        </pc:spChg>
        <pc:spChg chg="add mod">
          <ac:chgData name="Md Sohail Tanveer" userId="35fcf20929927222" providerId="LiveId" clId="{01F2F5F3-30F8-4E43-84C4-8D654B7326F9}" dt="2022-12-21T14:48:06.463" v="12514" actId="20577"/>
          <ac:spMkLst>
            <pc:docMk/>
            <pc:sldMk cId="1646799943" sldId="273"/>
            <ac:spMk id="6" creationId="{81B74AED-1CED-691D-3DC8-6776C6E078A7}"/>
          </ac:spMkLst>
        </pc:spChg>
        <pc:picChg chg="add mod modCrop">
          <ac:chgData name="Md Sohail Tanveer" userId="35fcf20929927222" providerId="LiveId" clId="{01F2F5F3-30F8-4E43-84C4-8D654B7326F9}" dt="2022-12-21T14:47:01.576" v="12476" actId="14100"/>
          <ac:picMkLst>
            <pc:docMk/>
            <pc:sldMk cId="1646799943" sldId="273"/>
            <ac:picMk id="5" creationId="{35767857-83FE-066E-3A9A-ABD1D5B41605}"/>
          </ac:picMkLst>
        </pc:picChg>
      </pc:sldChg>
      <pc:sldChg chg="modSp new del mod">
        <pc:chgData name="Md Sohail Tanveer" userId="35fcf20929927222" providerId="LiveId" clId="{01F2F5F3-30F8-4E43-84C4-8D654B7326F9}" dt="2022-12-20T05:14:32.980" v="3427" actId="47"/>
        <pc:sldMkLst>
          <pc:docMk/>
          <pc:sldMk cId="2383408675" sldId="274"/>
        </pc:sldMkLst>
        <pc:spChg chg="mod">
          <ac:chgData name="Md Sohail Tanveer" userId="35fcf20929927222" providerId="LiveId" clId="{01F2F5F3-30F8-4E43-84C4-8D654B7326F9}" dt="2022-11-30T12:10:16.422" v="2801" actId="207"/>
          <ac:spMkLst>
            <pc:docMk/>
            <pc:sldMk cId="2383408675" sldId="274"/>
            <ac:spMk id="2" creationId="{E618C334-7D50-CA71-3740-A42FE9ED374D}"/>
          </ac:spMkLst>
        </pc:spChg>
      </pc:sldChg>
      <pc:sldChg chg="modSp new del mod">
        <pc:chgData name="Md Sohail Tanveer" userId="35fcf20929927222" providerId="LiveId" clId="{01F2F5F3-30F8-4E43-84C4-8D654B7326F9}" dt="2022-12-20T05:14:34.190" v="3428" actId="47"/>
        <pc:sldMkLst>
          <pc:docMk/>
          <pc:sldMk cId="1443220922" sldId="275"/>
        </pc:sldMkLst>
        <pc:spChg chg="mod">
          <ac:chgData name="Md Sohail Tanveer" userId="35fcf20929927222" providerId="LiveId" clId="{01F2F5F3-30F8-4E43-84C4-8D654B7326F9}" dt="2022-11-30T12:10:20.452" v="2802" actId="207"/>
          <ac:spMkLst>
            <pc:docMk/>
            <pc:sldMk cId="1443220922" sldId="275"/>
            <ac:spMk id="2" creationId="{EDF4272A-4117-0151-64B8-A719E3A8F6AC}"/>
          </ac:spMkLst>
        </pc:spChg>
      </pc:sldChg>
      <pc:sldChg chg="modSp new del mod">
        <pc:chgData name="Md Sohail Tanveer" userId="35fcf20929927222" providerId="LiveId" clId="{01F2F5F3-30F8-4E43-84C4-8D654B7326F9}" dt="2022-12-20T05:14:35.304" v="3429" actId="47"/>
        <pc:sldMkLst>
          <pc:docMk/>
          <pc:sldMk cId="817294724" sldId="276"/>
        </pc:sldMkLst>
        <pc:spChg chg="mod">
          <ac:chgData name="Md Sohail Tanveer" userId="35fcf20929927222" providerId="LiveId" clId="{01F2F5F3-30F8-4E43-84C4-8D654B7326F9}" dt="2022-11-30T12:10:24.478" v="2803" actId="207"/>
          <ac:spMkLst>
            <pc:docMk/>
            <pc:sldMk cId="817294724" sldId="276"/>
            <ac:spMk id="2" creationId="{3C4EE75A-2F96-23CD-03F1-288410B7AF38}"/>
          </ac:spMkLst>
        </pc:spChg>
      </pc:sldChg>
      <pc:sldChg chg="modSp new del mod">
        <pc:chgData name="Md Sohail Tanveer" userId="35fcf20929927222" providerId="LiveId" clId="{01F2F5F3-30F8-4E43-84C4-8D654B7326F9}" dt="2022-12-21T15:17:56.874" v="12729" actId="47"/>
        <pc:sldMkLst>
          <pc:docMk/>
          <pc:sldMk cId="517481603" sldId="277"/>
        </pc:sldMkLst>
        <pc:spChg chg="mod">
          <ac:chgData name="Md Sohail Tanveer" userId="35fcf20929927222" providerId="LiveId" clId="{01F2F5F3-30F8-4E43-84C4-8D654B7326F9}" dt="2022-12-21T14:48:53.669" v="12542" actId="20577"/>
          <ac:spMkLst>
            <pc:docMk/>
            <pc:sldMk cId="517481603" sldId="277"/>
            <ac:spMk id="2" creationId="{CCF6D6D9-25FC-260C-E254-60957630C2A1}"/>
          </ac:spMkLst>
        </pc:spChg>
        <pc:spChg chg="mod">
          <ac:chgData name="Md Sohail Tanveer" userId="35fcf20929927222" providerId="LiveId" clId="{01F2F5F3-30F8-4E43-84C4-8D654B7326F9}" dt="2022-12-21T15:14:06.995" v="12624" actId="5793"/>
          <ac:spMkLst>
            <pc:docMk/>
            <pc:sldMk cId="517481603" sldId="277"/>
            <ac:spMk id="3" creationId="{A4A46A38-52C0-A524-FD84-7B196D284C78}"/>
          </ac:spMkLst>
        </pc:spChg>
      </pc:sldChg>
      <pc:sldChg chg="modSp new mod">
        <pc:chgData name="Md Sohail Tanveer" userId="35fcf20929927222" providerId="LiveId" clId="{01F2F5F3-30F8-4E43-84C4-8D654B7326F9}" dt="2022-12-21T15:12:26.295" v="12612" actId="113"/>
        <pc:sldMkLst>
          <pc:docMk/>
          <pc:sldMk cId="576242490" sldId="278"/>
        </pc:sldMkLst>
        <pc:spChg chg="mod">
          <ac:chgData name="Md Sohail Tanveer" userId="35fcf20929927222" providerId="LiveId" clId="{01F2F5F3-30F8-4E43-84C4-8D654B7326F9}" dt="2022-12-21T15:12:26.295" v="12612" actId="113"/>
          <ac:spMkLst>
            <pc:docMk/>
            <pc:sldMk cId="576242490" sldId="278"/>
            <ac:spMk id="2" creationId="{CB1211E7-2872-9610-EAF7-DDDBC0AB7258}"/>
          </ac:spMkLst>
        </pc:spChg>
        <pc:spChg chg="mod">
          <ac:chgData name="Md Sohail Tanveer" userId="35fcf20929927222" providerId="LiveId" clId="{01F2F5F3-30F8-4E43-84C4-8D654B7326F9}" dt="2022-12-20T05:08:00.306" v="3005" actId="12"/>
          <ac:spMkLst>
            <pc:docMk/>
            <pc:sldMk cId="576242490" sldId="278"/>
            <ac:spMk id="3" creationId="{D89B205F-F0C5-92ED-1F9C-8CFFDE4213A1}"/>
          </ac:spMkLst>
        </pc:spChg>
      </pc:sldChg>
      <pc:sldChg chg="addSp modSp new mod">
        <pc:chgData name="Md Sohail Tanveer" userId="35fcf20929927222" providerId="LiveId" clId="{01F2F5F3-30F8-4E43-84C4-8D654B7326F9}" dt="2022-12-21T15:12:31.698" v="12613" actId="113"/>
        <pc:sldMkLst>
          <pc:docMk/>
          <pc:sldMk cId="2575516313" sldId="279"/>
        </pc:sldMkLst>
        <pc:spChg chg="mod">
          <ac:chgData name="Md Sohail Tanveer" userId="35fcf20929927222" providerId="LiveId" clId="{01F2F5F3-30F8-4E43-84C4-8D654B7326F9}" dt="2022-12-21T15:12:31.698" v="12613" actId="113"/>
          <ac:spMkLst>
            <pc:docMk/>
            <pc:sldMk cId="2575516313" sldId="279"/>
            <ac:spMk id="2" creationId="{5FC46402-7A8B-762C-18E0-5F32A0B036F2}"/>
          </ac:spMkLst>
        </pc:spChg>
        <pc:spChg chg="mod">
          <ac:chgData name="Md Sohail Tanveer" userId="35fcf20929927222" providerId="LiveId" clId="{01F2F5F3-30F8-4E43-84C4-8D654B7326F9}" dt="2022-12-20T08:22:28.295" v="3714" actId="20577"/>
          <ac:spMkLst>
            <pc:docMk/>
            <pc:sldMk cId="2575516313" sldId="279"/>
            <ac:spMk id="3" creationId="{310F7CAC-060E-3110-DB7C-4CF52323A904}"/>
          </ac:spMkLst>
        </pc:spChg>
        <pc:picChg chg="add mod modCrop">
          <ac:chgData name="Md Sohail Tanveer" userId="35fcf20929927222" providerId="LiveId" clId="{01F2F5F3-30F8-4E43-84C4-8D654B7326F9}" dt="2022-12-20T08:21:06.241" v="3547" actId="1076"/>
          <ac:picMkLst>
            <pc:docMk/>
            <pc:sldMk cId="2575516313" sldId="279"/>
            <ac:picMk id="5" creationId="{F946C06E-D9E8-ACF3-CF67-5FD5053231D0}"/>
          </ac:picMkLst>
        </pc:picChg>
      </pc:sldChg>
      <pc:sldChg chg="addSp modSp new mod">
        <pc:chgData name="Md Sohail Tanveer" userId="35fcf20929927222" providerId="LiveId" clId="{01F2F5F3-30F8-4E43-84C4-8D654B7326F9}" dt="2022-12-21T15:12:37.579" v="12614" actId="113"/>
        <pc:sldMkLst>
          <pc:docMk/>
          <pc:sldMk cId="47491024" sldId="280"/>
        </pc:sldMkLst>
        <pc:spChg chg="mod">
          <ac:chgData name="Md Sohail Tanveer" userId="35fcf20929927222" providerId="LiveId" clId="{01F2F5F3-30F8-4E43-84C4-8D654B7326F9}" dt="2022-12-21T15:12:37.579" v="12614" actId="113"/>
          <ac:spMkLst>
            <pc:docMk/>
            <pc:sldMk cId="47491024" sldId="280"/>
            <ac:spMk id="2" creationId="{B1F6EB56-B576-DCE0-AF39-AF2980D9B5F5}"/>
          </ac:spMkLst>
        </pc:spChg>
        <pc:spChg chg="mod">
          <ac:chgData name="Md Sohail Tanveer" userId="35fcf20929927222" providerId="LiveId" clId="{01F2F5F3-30F8-4E43-84C4-8D654B7326F9}" dt="2022-12-20T08:28:22.718" v="3841" actId="5793"/>
          <ac:spMkLst>
            <pc:docMk/>
            <pc:sldMk cId="47491024" sldId="280"/>
            <ac:spMk id="3" creationId="{7F332EC0-6D30-0BDC-3AB4-3CCB1EB13C4C}"/>
          </ac:spMkLst>
        </pc:spChg>
        <pc:picChg chg="add mod modCrop">
          <ac:chgData name="Md Sohail Tanveer" userId="35fcf20929927222" providerId="LiveId" clId="{01F2F5F3-30F8-4E43-84C4-8D654B7326F9}" dt="2022-12-20T10:11:32.598" v="5848" actId="1076"/>
          <ac:picMkLst>
            <pc:docMk/>
            <pc:sldMk cId="47491024" sldId="280"/>
            <ac:picMk id="5" creationId="{05B080C7-E20B-38FE-DF89-54BAB4FA278C}"/>
          </ac:picMkLst>
        </pc:picChg>
      </pc:sldChg>
      <pc:sldChg chg="addSp modSp new mod">
        <pc:chgData name="Md Sohail Tanveer" userId="35fcf20929927222" providerId="LiveId" clId="{01F2F5F3-30F8-4E43-84C4-8D654B7326F9}" dt="2022-12-21T15:13:08.505" v="12615" actId="113"/>
        <pc:sldMkLst>
          <pc:docMk/>
          <pc:sldMk cId="3192912899" sldId="281"/>
        </pc:sldMkLst>
        <pc:spChg chg="mod">
          <ac:chgData name="Md Sohail Tanveer" userId="35fcf20929927222" providerId="LiveId" clId="{01F2F5F3-30F8-4E43-84C4-8D654B7326F9}" dt="2022-12-21T15:13:08.505" v="12615" actId="113"/>
          <ac:spMkLst>
            <pc:docMk/>
            <pc:sldMk cId="3192912899" sldId="281"/>
            <ac:spMk id="2" creationId="{7587E1E4-7251-D2B2-4406-234F15C05E21}"/>
          </ac:spMkLst>
        </pc:spChg>
        <pc:spChg chg="mod">
          <ac:chgData name="Md Sohail Tanveer" userId="35fcf20929927222" providerId="LiveId" clId="{01F2F5F3-30F8-4E43-84C4-8D654B7326F9}" dt="2022-12-20T08:33:13.086" v="4096" actId="20577"/>
          <ac:spMkLst>
            <pc:docMk/>
            <pc:sldMk cId="3192912899" sldId="281"/>
            <ac:spMk id="3" creationId="{3C2FF8AB-1EF3-3935-CD01-25D24BB67B9C}"/>
          </ac:spMkLst>
        </pc:spChg>
        <pc:picChg chg="add mod modCrop">
          <ac:chgData name="Md Sohail Tanveer" userId="35fcf20929927222" providerId="LiveId" clId="{01F2F5F3-30F8-4E43-84C4-8D654B7326F9}" dt="2022-12-20T08:30:45.260" v="3853" actId="14100"/>
          <ac:picMkLst>
            <pc:docMk/>
            <pc:sldMk cId="3192912899" sldId="281"/>
            <ac:picMk id="5" creationId="{929D1E33-508B-78CA-B737-02E31A1673C5}"/>
          </ac:picMkLst>
        </pc:picChg>
      </pc:sldChg>
      <pc:sldChg chg="addSp modSp new mod">
        <pc:chgData name="Md Sohail Tanveer" userId="35fcf20929927222" providerId="LiveId" clId="{01F2F5F3-30F8-4E43-84C4-8D654B7326F9}" dt="2022-12-21T15:13:19.925" v="12617" actId="113"/>
        <pc:sldMkLst>
          <pc:docMk/>
          <pc:sldMk cId="2498776670" sldId="282"/>
        </pc:sldMkLst>
        <pc:spChg chg="mod">
          <ac:chgData name="Md Sohail Tanveer" userId="35fcf20929927222" providerId="LiveId" clId="{01F2F5F3-30F8-4E43-84C4-8D654B7326F9}" dt="2022-12-21T15:13:19.925" v="12617" actId="113"/>
          <ac:spMkLst>
            <pc:docMk/>
            <pc:sldMk cId="2498776670" sldId="282"/>
            <ac:spMk id="2" creationId="{C5C8E80F-F890-8F61-3953-A0497165F325}"/>
          </ac:spMkLst>
        </pc:spChg>
        <pc:spChg chg="mod">
          <ac:chgData name="Md Sohail Tanveer" userId="35fcf20929927222" providerId="LiveId" clId="{01F2F5F3-30F8-4E43-84C4-8D654B7326F9}" dt="2022-12-20T10:12:51.622" v="5857" actId="14100"/>
          <ac:spMkLst>
            <pc:docMk/>
            <pc:sldMk cId="2498776670" sldId="282"/>
            <ac:spMk id="3" creationId="{32D2A87B-9626-FC75-F6E0-5D2F0F60D00D}"/>
          </ac:spMkLst>
        </pc:spChg>
        <pc:picChg chg="add mod modCrop">
          <ac:chgData name="Md Sohail Tanveer" userId="35fcf20929927222" providerId="LiveId" clId="{01F2F5F3-30F8-4E43-84C4-8D654B7326F9}" dt="2022-12-20T10:13:01.709" v="5858" actId="732"/>
          <ac:picMkLst>
            <pc:docMk/>
            <pc:sldMk cId="2498776670" sldId="282"/>
            <ac:picMk id="5" creationId="{C03749B9-1020-55EA-ACAE-DB4F4C5850E1}"/>
          </ac:picMkLst>
        </pc:picChg>
      </pc:sldChg>
      <pc:sldChg chg="modSp new del mod">
        <pc:chgData name="Md Sohail Tanveer" userId="35fcf20929927222" providerId="LiveId" clId="{01F2F5F3-30F8-4E43-84C4-8D654B7326F9}" dt="2022-12-20T09:43:25.630" v="5044" actId="47"/>
        <pc:sldMkLst>
          <pc:docMk/>
          <pc:sldMk cId="3335444608" sldId="283"/>
        </pc:sldMkLst>
        <pc:spChg chg="mod">
          <ac:chgData name="Md Sohail Tanveer" userId="35fcf20929927222" providerId="LiveId" clId="{01F2F5F3-30F8-4E43-84C4-8D654B7326F9}" dt="2022-12-20T08:13:56.584" v="3540" actId="20577"/>
          <ac:spMkLst>
            <pc:docMk/>
            <pc:sldMk cId="3335444608" sldId="283"/>
            <ac:spMk id="2" creationId="{1EA2EC84-32B4-8433-98E9-49349E441B88}"/>
          </ac:spMkLst>
        </pc:spChg>
      </pc:sldChg>
      <pc:sldChg chg="addSp modSp new mod">
        <pc:chgData name="Md Sohail Tanveer" userId="35fcf20929927222" providerId="LiveId" clId="{01F2F5F3-30F8-4E43-84C4-8D654B7326F9}" dt="2022-12-21T15:13:12.690" v="12616" actId="113"/>
        <pc:sldMkLst>
          <pc:docMk/>
          <pc:sldMk cId="2119581693" sldId="284"/>
        </pc:sldMkLst>
        <pc:spChg chg="mod">
          <ac:chgData name="Md Sohail Tanveer" userId="35fcf20929927222" providerId="LiveId" clId="{01F2F5F3-30F8-4E43-84C4-8D654B7326F9}" dt="2022-12-21T15:13:12.690" v="12616" actId="113"/>
          <ac:spMkLst>
            <pc:docMk/>
            <pc:sldMk cId="2119581693" sldId="284"/>
            <ac:spMk id="2" creationId="{A5CD592B-3E8A-E7B8-390E-F753391291B0}"/>
          </ac:spMkLst>
        </pc:spChg>
        <pc:spChg chg="mod">
          <ac:chgData name="Md Sohail Tanveer" userId="35fcf20929927222" providerId="LiveId" clId="{01F2F5F3-30F8-4E43-84C4-8D654B7326F9}" dt="2022-12-20T09:30:25.719" v="4230" actId="20577"/>
          <ac:spMkLst>
            <pc:docMk/>
            <pc:sldMk cId="2119581693" sldId="284"/>
            <ac:spMk id="3" creationId="{64383877-107C-CCC9-198A-1A7A6EE64644}"/>
          </ac:spMkLst>
        </pc:spChg>
        <pc:picChg chg="add mod modCrop">
          <ac:chgData name="Md Sohail Tanveer" userId="35fcf20929927222" providerId="LiveId" clId="{01F2F5F3-30F8-4E43-84C4-8D654B7326F9}" dt="2022-12-20T10:12:13.664" v="5851" actId="1076"/>
          <ac:picMkLst>
            <pc:docMk/>
            <pc:sldMk cId="2119581693" sldId="284"/>
            <ac:picMk id="5" creationId="{A8FA95AD-FF1D-02EB-AECB-9407D8748988}"/>
          </ac:picMkLst>
        </pc:picChg>
      </pc:sldChg>
      <pc:sldChg chg="addSp modSp new mod">
        <pc:chgData name="Md Sohail Tanveer" userId="35fcf20929927222" providerId="LiveId" clId="{01F2F5F3-30F8-4E43-84C4-8D654B7326F9}" dt="2022-12-21T15:13:23.195" v="12618" actId="113"/>
        <pc:sldMkLst>
          <pc:docMk/>
          <pc:sldMk cId="272687821" sldId="285"/>
        </pc:sldMkLst>
        <pc:spChg chg="mod">
          <ac:chgData name="Md Sohail Tanveer" userId="35fcf20929927222" providerId="LiveId" clId="{01F2F5F3-30F8-4E43-84C4-8D654B7326F9}" dt="2022-12-21T15:13:23.195" v="12618" actId="113"/>
          <ac:spMkLst>
            <pc:docMk/>
            <pc:sldMk cId="272687821" sldId="285"/>
            <ac:spMk id="2" creationId="{2575886F-D1F1-9BD1-0FC5-99F7B82AE501}"/>
          </ac:spMkLst>
        </pc:spChg>
        <pc:spChg chg="mod">
          <ac:chgData name="Md Sohail Tanveer" userId="35fcf20929927222" providerId="LiveId" clId="{01F2F5F3-30F8-4E43-84C4-8D654B7326F9}" dt="2022-12-20T10:13:29.895" v="5862" actId="14100"/>
          <ac:spMkLst>
            <pc:docMk/>
            <pc:sldMk cId="272687821" sldId="285"/>
            <ac:spMk id="3" creationId="{0A907A35-65B1-76C7-7201-EC9743698739}"/>
          </ac:spMkLst>
        </pc:spChg>
        <pc:picChg chg="add mod modCrop">
          <ac:chgData name="Md Sohail Tanveer" userId="35fcf20929927222" providerId="LiveId" clId="{01F2F5F3-30F8-4E43-84C4-8D654B7326F9}" dt="2022-12-20T10:13:24.280" v="5861" actId="14100"/>
          <ac:picMkLst>
            <pc:docMk/>
            <pc:sldMk cId="272687821" sldId="285"/>
            <ac:picMk id="5" creationId="{D14435B7-1443-6BAE-8252-717424D0F1B3}"/>
          </ac:picMkLst>
        </pc:picChg>
      </pc:sldChg>
      <pc:sldChg chg="addSp delSp modSp new mod">
        <pc:chgData name="Md Sohail Tanveer" userId="35fcf20929927222" providerId="LiveId" clId="{01F2F5F3-30F8-4E43-84C4-8D654B7326F9}" dt="2022-12-20T10:15:15.214" v="5875" actId="14100"/>
        <pc:sldMkLst>
          <pc:docMk/>
          <pc:sldMk cId="265173765" sldId="286"/>
        </pc:sldMkLst>
        <pc:spChg chg="del mod">
          <ac:chgData name="Md Sohail Tanveer" userId="35fcf20929927222" providerId="LiveId" clId="{01F2F5F3-30F8-4E43-84C4-8D654B7326F9}" dt="2022-12-20T09:54:59.221" v="5416" actId="478"/>
          <ac:spMkLst>
            <pc:docMk/>
            <pc:sldMk cId="265173765" sldId="286"/>
            <ac:spMk id="2" creationId="{28D536EC-BDF0-D0D6-DE38-C5AD7579DF06}"/>
          </ac:spMkLst>
        </pc:spChg>
        <pc:spChg chg="mod">
          <ac:chgData name="Md Sohail Tanveer" userId="35fcf20929927222" providerId="LiveId" clId="{01F2F5F3-30F8-4E43-84C4-8D654B7326F9}" dt="2022-12-20T10:00:38.182" v="5691" actId="20577"/>
          <ac:spMkLst>
            <pc:docMk/>
            <pc:sldMk cId="265173765" sldId="286"/>
            <ac:spMk id="3" creationId="{B1CA19C9-9852-B74C-328A-6BF05634D6A4}"/>
          </ac:spMkLst>
        </pc:spChg>
        <pc:spChg chg="add del mod">
          <ac:chgData name="Md Sohail Tanveer" userId="35fcf20929927222" providerId="LiveId" clId="{01F2F5F3-30F8-4E43-84C4-8D654B7326F9}" dt="2022-12-20T09:55:02.369" v="5417" actId="478"/>
          <ac:spMkLst>
            <pc:docMk/>
            <pc:sldMk cId="265173765" sldId="286"/>
            <ac:spMk id="10" creationId="{BF483D35-2197-3872-9507-639F50964507}"/>
          </ac:spMkLst>
        </pc:spChg>
        <pc:picChg chg="add del mod modCrop">
          <ac:chgData name="Md Sohail Tanveer" userId="35fcf20929927222" providerId="LiveId" clId="{01F2F5F3-30F8-4E43-84C4-8D654B7326F9}" dt="2022-12-20T09:48:09.120" v="5176" actId="478"/>
          <ac:picMkLst>
            <pc:docMk/>
            <pc:sldMk cId="265173765" sldId="286"/>
            <ac:picMk id="5" creationId="{C1B2F9F0-0520-71D5-AA31-38B37D14E504}"/>
          </ac:picMkLst>
        </pc:picChg>
        <pc:picChg chg="add mod modCrop">
          <ac:chgData name="Md Sohail Tanveer" userId="35fcf20929927222" providerId="LiveId" clId="{01F2F5F3-30F8-4E43-84C4-8D654B7326F9}" dt="2022-12-20T10:15:15.214" v="5875" actId="14100"/>
          <ac:picMkLst>
            <pc:docMk/>
            <pc:sldMk cId="265173765" sldId="286"/>
            <ac:picMk id="7" creationId="{4727B44F-7D67-1C02-FC5C-4AFC09306A74}"/>
          </ac:picMkLst>
        </pc:picChg>
        <pc:picChg chg="add mod modCrop">
          <ac:chgData name="Md Sohail Tanveer" userId="35fcf20929927222" providerId="LiveId" clId="{01F2F5F3-30F8-4E43-84C4-8D654B7326F9}" dt="2022-12-20T10:14:23.314" v="5868" actId="1076"/>
          <ac:picMkLst>
            <pc:docMk/>
            <pc:sldMk cId="265173765" sldId="286"/>
            <ac:picMk id="8" creationId="{B15DFED8-7DBB-F80C-3AC9-4928CB5F3AF9}"/>
          </ac:picMkLst>
        </pc:picChg>
      </pc:sldChg>
      <pc:sldChg chg="addSp modSp new mod">
        <pc:chgData name="Md Sohail Tanveer" userId="35fcf20929927222" providerId="LiveId" clId="{01F2F5F3-30F8-4E43-84C4-8D654B7326F9}" dt="2022-12-21T15:13:35.201" v="12622" actId="113"/>
        <pc:sldMkLst>
          <pc:docMk/>
          <pc:sldMk cId="1831997418" sldId="287"/>
        </pc:sldMkLst>
        <pc:spChg chg="mod">
          <ac:chgData name="Md Sohail Tanveer" userId="35fcf20929927222" providerId="LiveId" clId="{01F2F5F3-30F8-4E43-84C4-8D654B7326F9}" dt="2022-12-21T15:13:35.201" v="12622" actId="113"/>
          <ac:spMkLst>
            <pc:docMk/>
            <pc:sldMk cId="1831997418" sldId="287"/>
            <ac:spMk id="2" creationId="{566E28B0-54A6-E6C8-62F2-8C336B512231}"/>
          </ac:spMkLst>
        </pc:spChg>
        <pc:spChg chg="mod">
          <ac:chgData name="Md Sohail Tanveer" userId="35fcf20929927222" providerId="LiveId" clId="{01F2F5F3-30F8-4E43-84C4-8D654B7326F9}" dt="2022-12-20T10:22:15.380" v="6082" actId="20577"/>
          <ac:spMkLst>
            <pc:docMk/>
            <pc:sldMk cId="1831997418" sldId="287"/>
            <ac:spMk id="3" creationId="{29F26EE5-C0B1-9EC5-6FEB-408EE6673E51}"/>
          </ac:spMkLst>
        </pc:spChg>
        <pc:spChg chg="add mod">
          <ac:chgData name="Md Sohail Tanveer" userId="35fcf20929927222" providerId="LiveId" clId="{01F2F5F3-30F8-4E43-84C4-8D654B7326F9}" dt="2022-12-20T10:20:59.904" v="6031" actId="1076"/>
          <ac:spMkLst>
            <pc:docMk/>
            <pc:sldMk cId="1831997418" sldId="287"/>
            <ac:spMk id="6" creationId="{E723C968-3DC0-B97C-973E-2A2417CB7868}"/>
          </ac:spMkLst>
        </pc:spChg>
        <pc:spChg chg="add mod">
          <ac:chgData name="Md Sohail Tanveer" userId="35fcf20929927222" providerId="LiveId" clId="{01F2F5F3-30F8-4E43-84C4-8D654B7326F9}" dt="2022-12-20T10:21:02.874" v="6032" actId="1076"/>
          <ac:spMkLst>
            <pc:docMk/>
            <pc:sldMk cId="1831997418" sldId="287"/>
            <ac:spMk id="7" creationId="{5B2C6CE0-BEDA-0E12-7C15-91ABE3DDCC22}"/>
          </ac:spMkLst>
        </pc:spChg>
        <pc:picChg chg="add mod modCrop">
          <ac:chgData name="Md Sohail Tanveer" userId="35fcf20929927222" providerId="LiveId" clId="{01F2F5F3-30F8-4E43-84C4-8D654B7326F9}" dt="2022-12-20T10:20:57.084" v="6030" actId="1076"/>
          <ac:picMkLst>
            <pc:docMk/>
            <pc:sldMk cId="1831997418" sldId="287"/>
            <ac:picMk id="5" creationId="{8F39796E-33A3-4A8F-6A5F-1646F56B8B00}"/>
          </ac:picMkLst>
        </pc:picChg>
      </pc:sldChg>
      <pc:sldChg chg="addSp modSp new mod">
        <pc:chgData name="Md Sohail Tanveer" userId="35fcf20929927222" providerId="LiveId" clId="{01F2F5F3-30F8-4E43-84C4-8D654B7326F9}" dt="2022-12-20T10:30:47.212" v="6575" actId="1076"/>
        <pc:sldMkLst>
          <pc:docMk/>
          <pc:sldMk cId="3639454371" sldId="288"/>
        </pc:sldMkLst>
        <pc:spChg chg="mod">
          <ac:chgData name="Md Sohail Tanveer" userId="35fcf20929927222" providerId="LiveId" clId="{01F2F5F3-30F8-4E43-84C4-8D654B7326F9}" dt="2022-12-20T10:27:22.559" v="6476" actId="207"/>
          <ac:spMkLst>
            <pc:docMk/>
            <pc:sldMk cId="3639454371" sldId="288"/>
            <ac:spMk id="2" creationId="{29892FED-0670-D371-4BD2-9B382CC77B45}"/>
          </ac:spMkLst>
        </pc:spChg>
        <pc:spChg chg="mod">
          <ac:chgData name="Md Sohail Tanveer" userId="35fcf20929927222" providerId="LiveId" clId="{01F2F5F3-30F8-4E43-84C4-8D654B7326F9}" dt="2022-12-20T10:30:44.821" v="6574" actId="14100"/>
          <ac:spMkLst>
            <pc:docMk/>
            <pc:sldMk cId="3639454371" sldId="288"/>
            <ac:spMk id="3" creationId="{6948C1D6-E237-0A1F-2DD4-BD7D1998DF36}"/>
          </ac:spMkLst>
        </pc:spChg>
        <pc:picChg chg="add mod modCrop">
          <ac:chgData name="Md Sohail Tanveer" userId="35fcf20929927222" providerId="LiveId" clId="{01F2F5F3-30F8-4E43-84C4-8D654B7326F9}" dt="2022-12-20T10:30:47.212" v="6575" actId="1076"/>
          <ac:picMkLst>
            <pc:docMk/>
            <pc:sldMk cId="3639454371" sldId="288"/>
            <ac:picMk id="5" creationId="{6BF14573-5856-A6AB-B5D1-2A1E9D0CD43C}"/>
          </ac:picMkLst>
        </pc:picChg>
      </pc:sldChg>
      <pc:sldChg chg="addSp modSp new mod">
        <pc:chgData name="Md Sohail Tanveer" userId="35fcf20929927222" providerId="LiveId" clId="{01F2F5F3-30F8-4E43-84C4-8D654B7326F9}" dt="2022-12-20T12:52:19.345" v="6757" actId="20577"/>
        <pc:sldMkLst>
          <pc:docMk/>
          <pc:sldMk cId="4180534824" sldId="289"/>
        </pc:sldMkLst>
        <pc:spChg chg="mod">
          <ac:chgData name="Md Sohail Tanveer" userId="35fcf20929927222" providerId="LiveId" clId="{01F2F5F3-30F8-4E43-84C4-8D654B7326F9}" dt="2022-12-20T10:31:12.806" v="6579" actId="207"/>
          <ac:spMkLst>
            <pc:docMk/>
            <pc:sldMk cId="4180534824" sldId="289"/>
            <ac:spMk id="2" creationId="{0298B0AE-3976-EE3D-10F6-A8E648157FD0}"/>
          </ac:spMkLst>
        </pc:spChg>
        <pc:spChg chg="mod">
          <ac:chgData name="Md Sohail Tanveer" userId="35fcf20929927222" providerId="LiveId" clId="{01F2F5F3-30F8-4E43-84C4-8D654B7326F9}" dt="2022-12-20T12:52:19.345" v="6757" actId="20577"/>
          <ac:spMkLst>
            <pc:docMk/>
            <pc:sldMk cId="4180534824" sldId="289"/>
            <ac:spMk id="3" creationId="{01D4FDAC-BAB6-4EDC-F50F-ED39FD348B76}"/>
          </ac:spMkLst>
        </pc:spChg>
        <pc:picChg chg="add mod modCrop">
          <ac:chgData name="Md Sohail Tanveer" userId="35fcf20929927222" providerId="LiveId" clId="{01F2F5F3-30F8-4E43-84C4-8D654B7326F9}" dt="2022-12-20T10:39:47.443" v="6598" actId="732"/>
          <ac:picMkLst>
            <pc:docMk/>
            <pc:sldMk cId="4180534824" sldId="289"/>
            <ac:picMk id="5" creationId="{EC4502BF-8076-6D13-DF89-B3074C410ED4}"/>
          </ac:picMkLst>
        </pc:picChg>
      </pc:sldChg>
      <pc:sldChg chg="addSp delSp modSp new mod">
        <pc:chgData name="Md Sohail Tanveer" userId="35fcf20929927222" providerId="LiveId" clId="{01F2F5F3-30F8-4E43-84C4-8D654B7326F9}" dt="2022-12-20T13:04:13.913" v="7644" actId="20577"/>
        <pc:sldMkLst>
          <pc:docMk/>
          <pc:sldMk cId="969348856" sldId="290"/>
        </pc:sldMkLst>
        <pc:spChg chg="del">
          <ac:chgData name="Md Sohail Tanveer" userId="35fcf20929927222" providerId="LiveId" clId="{01F2F5F3-30F8-4E43-84C4-8D654B7326F9}" dt="2022-12-20T12:52:34.108" v="6760" actId="478"/>
          <ac:spMkLst>
            <pc:docMk/>
            <pc:sldMk cId="969348856" sldId="290"/>
            <ac:spMk id="2" creationId="{9D296C0B-1270-5719-3AB0-893AA1231DE8}"/>
          </ac:spMkLst>
        </pc:spChg>
        <pc:spChg chg="mod">
          <ac:chgData name="Md Sohail Tanveer" userId="35fcf20929927222" providerId="LiveId" clId="{01F2F5F3-30F8-4E43-84C4-8D654B7326F9}" dt="2022-12-20T13:04:13.913" v="7644" actId="20577"/>
          <ac:spMkLst>
            <pc:docMk/>
            <pc:sldMk cId="969348856" sldId="290"/>
            <ac:spMk id="3" creationId="{4954A691-6517-0306-B8BA-95457264FC3E}"/>
          </ac:spMkLst>
        </pc:spChg>
        <pc:picChg chg="add mod modCrop">
          <ac:chgData name="Md Sohail Tanveer" userId="35fcf20929927222" providerId="LiveId" clId="{01F2F5F3-30F8-4E43-84C4-8D654B7326F9}" dt="2022-12-20T12:55:21.516" v="6913" actId="1076"/>
          <ac:picMkLst>
            <pc:docMk/>
            <pc:sldMk cId="969348856" sldId="290"/>
            <ac:picMk id="5" creationId="{9EB61AE3-FFEA-E012-8E0A-785F184CA62D}"/>
          </ac:picMkLst>
        </pc:picChg>
      </pc:sldChg>
      <pc:sldChg chg="addSp delSp modSp new mod">
        <pc:chgData name="Md Sohail Tanveer" userId="35fcf20929927222" providerId="LiveId" clId="{01F2F5F3-30F8-4E43-84C4-8D654B7326F9}" dt="2022-12-20T13:18:07.498" v="8307" actId="14100"/>
        <pc:sldMkLst>
          <pc:docMk/>
          <pc:sldMk cId="2218985009" sldId="291"/>
        </pc:sldMkLst>
        <pc:spChg chg="mod">
          <ac:chgData name="Md Sohail Tanveer" userId="35fcf20929927222" providerId="LiveId" clId="{01F2F5F3-30F8-4E43-84C4-8D654B7326F9}" dt="2022-12-20T13:18:07.498" v="8307" actId="14100"/>
          <ac:spMkLst>
            <pc:docMk/>
            <pc:sldMk cId="2218985009" sldId="291"/>
            <ac:spMk id="2" creationId="{3829960F-4BE9-3E88-9980-1C8DA8D11887}"/>
          </ac:spMkLst>
        </pc:spChg>
        <pc:spChg chg="mod">
          <ac:chgData name="Md Sohail Tanveer" userId="35fcf20929927222" providerId="LiveId" clId="{01F2F5F3-30F8-4E43-84C4-8D654B7326F9}" dt="2022-12-20T13:18:03.506" v="8306" actId="14100"/>
          <ac:spMkLst>
            <pc:docMk/>
            <pc:sldMk cId="2218985009" sldId="291"/>
            <ac:spMk id="3" creationId="{4A0B65F5-F199-CDD6-B1E6-42806AB9281B}"/>
          </ac:spMkLst>
        </pc:spChg>
        <pc:picChg chg="add mod modCrop">
          <ac:chgData name="Md Sohail Tanveer" userId="35fcf20929927222" providerId="LiveId" clId="{01F2F5F3-30F8-4E43-84C4-8D654B7326F9}" dt="2022-12-20T13:16:48.442" v="8287" actId="14100"/>
          <ac:picMkLst>
            <pc:docMk/>
            <pc:sldMk cId="2218985009" sldId="291"/>
            <ac:picMk id="5" creationId="{4ABC8490-A9FF-1300-FE85-8820E63F1DD2}"/>
          </ac:picMkLst>
        </pc:picChg>
        <pc:picChg chg="add del">
          <ac:chgData name="Md Sohail Tanveer" userId="35fcf20929927222" providerId="LiveId" clId="{01F2F5F3-30F8-4E43-84C4-8D654B7326F9}" dt="2022-12-20T13:15:39.605" v="8274" actId="22"/>
          <ac:picMkLst>
            <pc:docMk/>
            <pc:sldMk cId="2218985009" sldId="291"/>
            <ac:picMk id="7" creationId="{A954F7BA-7640-A3DE-0A06-348AAE6BFB7E}"/>
          </ac:picMkLst>
        </pc:picChg>
        <pc:picChg chg="add mod modCrop">
          <ac:chgData name="Md Sohail Tanveer" userId="35fcf20929927222" providerId="LiveId" clId="{01F2F5F3-30F8-4E43-84C4-8D654B7326F9}" dt="2022-12-20T13:16:56.205" v="8289" actId="14100"/>
          <ac:picMkLst>
            <pc:docMk/>
            <pc:sldMk cId="2218985009" sldId="291"/>
            <ac:picMk id="9" creationId="{9F25D641-186F-3E06-B127-1FF72289194E}"/>
          </ac:picMkLst>
        </pc:picChg>
      </pc:sldChg>
      <pc:sldChg chg="addSp modSp new mod">
        <pc:chgData name="Md Sohail Tanveer" userId="35fcf20929927222" providerId="LiveId" clId="{01F2F5F3-30F8-4E43-84C4-8D654B7326F9}" dt="2022-12-20T13:33:16.508" v="8526" actId="20577"/>
        <pc:sldMkLst>
          <pc:docMk/>
          <pc:sldMk cId="2364280084" sldId="292"/>
        </pc:sldMkLst>
        <pc:spChg chg="mod">
          <ac:chgData name="Md Sohail Tanveer" userId="35fcf20929927222" providerId="LiveId" clId="{01F2F5F3-30F8-4E43-84C4-8D654B7326F9}" dt="2022-12-20T13:18:49.635" v="8320" actId="313"/>
          <ac:spMkLst>
            <pc:docMk/>
            <pc:sldMk cId="2364280084" sldId="292"/>
            <ac:spMk id="2" creationId="{2C42B65A-40A3-2601-E535-30BE28015752}"/>
          </ac:spMkLst>
        </pc:spChg>
        <pc:spChg chg="mod">
          <ac:chgData name="Md Sohail Tanveer" userId="35fcf20929927222" providerId="LiveId" clId="{01F2F5F3-30F8-4E43-84C4-8D654B7326F9}" dt="2022-12-20T13:33:16.508" v="8526" actId="20577"/>
          <ac:spMkLst>
            <pc:docMk/>
            <pc:sldMk cId="2364280084" sldId="292"/>
            <ac:spMk id="3" creationId="{71F66EB4-D49A-AFBC-4A9A-D0F3E531ECC4}"/>
          </ac:spMkLst>
        </pc:spChg>
        <pc:picChg chg="add mod modCrop">
          <ac:chgData name="Md Sohail Tanveer" userId="35fcf20929927222" providerId="LiveId" clId="{01F2F5F3-30F8-4E43-84C4-8D654B7326F9}" dt="2022-12-20T13:20:24.763" v="8337" actId="1076"/>
          <ac:picMkLst>
            <pc:docMk/>
            <pc:sldMk cId="2364280084" sldId="292"/>
            <ac:picMk id="5" creationId="{F3827830-7817-5696-B963-47C1FC542EC7}"/>
          </ac:picMkLst>
        </pc:picChg>
      </pc:sldChg>
      <pc:sldChg chg="add del">
        <pc:chgData name="Md Sohail Tanveer" userId="35fcf20929927222" providerId="LiveId" clId="{01F2F5F3-30F8-4E43-84C4-8D654B7326F9}" dt="2022-12-21T13:44:14.187" v="8990" actId="2890"/>
        <pc:sldMkLst>
          <pc:docMk/>
          <pc:sldMk cId="1662339243" sldId="293"/>
        </pc:sldMkLst>
      </pc:sldChg>
      <pc:sldChg chg="addSp modSp new mod">
        <pc:chgData name="Md Sohail Tanveer" userId="35fcf20929927222" providerId="LiveId" clId="{01F2F5F3-30F8-4E43-84C4-8D654B7326F9}" dt="2022-12-21T14:07:59.886" v="10072" actId="1076"/>
        <pc:sldMkLst>
          <pc:docMk/>
          <pc:sldMk cId="2390572737" sldId="293"/>
        </pc:sldMkLst>
        <pc:spChg chg="mod">
          <ac:chgData name="Md Sohail Tanveer" userId="35fcf20929927222" providerId="LiveId" clId="{01F2F5F3-30F8-4E43-84C4-8D654B7326F9}" dt="2022-12-21T13:44:29.550" v="8995" actId="207"/>
          <ac:spMkLst>
            <pc:docMk/>
            <pc:sldMk cId="2390572737" sldId="293"/>
            <ac:spMk id="2" creationId="{D47D1418-F240-08DE-82BF-4B32C05E5752}"/>
          </ac:spMkLst>
        </pc:spChg>
        <pc:spChg chg="mod">
          <ac:chgData name="Md Sohail Tanveer" userId="35fcf20929927222" providerId="LiveId" clId="{01F2F5F3-30F8-4E43-84C4-8D654B7326F9}" dt="2022-12-21T14:06:34.975" v="10042" actId="113"/>
          <ac:spMkLst>
            <pc:docMk/>
            <pc:sldMk cId="2390572737" sldId="293"/>
            <ac:spMk id="3" creationId="{6CD7F576-ED1A-645A-C9A8-3E6EBA0C20C0}"/>
          </ac:spMkLst>
        </pc:spChg>
        <pc:spChg chg="add mod">
          <ac:chgData name="Md Sohail Tanveer" userId="35fcf20929927222" providerId="LiveId" clId="{01F2F5F3-30F8-4E43-84C4-8D654B7326F9}" dt="2022-12-21T14:07:53.280" v="10071" actId="1076"/>
          <ac:spMkLst>
            <pc:docMk/>
            <pc:sldMk cId="2390572737" sldId="293"/>
            <ac:spMk id="14" creationId="{476081AA-F6D1-27A1-630A-E51F6529A9C9}"/>
          </ac:spMkLst>
        </pc:spChg>
        <pc:spChg chg="add mod">
          <ac:chgData name="Md Sohail Tanveer" userId="35fcf20929927222" providerId="LiveId" clId="{01F2F5F3-30F8-4E43-84C4-8D654B7326F9}" dt="2022-12-21T14:06:03.764" v="10034" actId="122"/>
          <ac:spMkLst>
            <pc:docMk/>
            <pc:sldMk cId="2390572737" sldId="293"/>
            <ac:spMk id="15" creationId="{413CBDDC-5C65-2499-BFC2-61F1F1B6F03F}"/>
          </ac:spMkLst>
        </pc:spChg>
        <pc:spChg chg="add mod">
          <ac:chgData name="Md Sohail Tanveer" userId="35fcf20929927222" providerId="LiveId" clId="{01F2F5F3-30F8-4E43-84C4-8D654B7326F9}" dt="2022-12-21T14:07:10.730" v="10059" actId="113"/>
          <ac:spMkLst>
            <pc:docMk/>
            <pc:sldMk cId="2390572737" sldId="293"/>
            <ac:spMk id="16" creationId="{42AFE67B-79C4-DAB7-143F-F1E61ACD461F}"/>
          </ac:spMkLst>
        </pc:spChg>
        <pc:spChg chg="add mod">
          <ac:chgData name="Md Sohail Tanveer" userId="35fcf20929927222" providerId="LiveId" clId="{01F2F5F3-30F8-4E43-84C4-8D654B7326F9}" dt="2022-12-21T14:07:42.660" v="10069" actId="1076"/>
          <ac:spMkLst>
            <pc:docMk/>
            <pc:sldMk cId="2390572737" sldId="293"/>
            <ac:spMk id="17" creationId="{1D3C9A87-0274-A59E-CC36-EB29EAF5EC48}"/>
          </ac:spMkLst>
        </pc:spChg>
        <pc:picChg chg="add mod modCrop">
          <ac:chgData name="Md Sohail Tanveer" userId="35fcf20929927222" providerId="LiveId" clId="{01F2F5F3-30F8-4E43-84C4-8D654B7326F9}" dt="2022-12-21T13:50:47.314" v="9072" actId="1076"/>
          <ac:picMkLst>
            <pc:docMk/>
            <pc:sldMk cId="2390572737" sldId="293"/>
            <ac:picMk id="5" creationId="{9EB66C20-62F2-5C55-93E1-FD5A160DE351}"/>
          </ac:picMkLst>
        </pc:picChg>
        <pc:picChg chg="add mod modCrop">
          <ac:chgData name="Md Sohail Tanveer" userId="35fcf20929927222" providerId="LiveId" clId="{01F2F5F3-30F8-4E43-84C4-8D654B7326F9}" dt="2022-12-21T13:51:13.918" v="9080" actId="1076"/>
          <ac:picMkLst>
            <pc:docMk/>
            <pc:sldMk cId="2390572737" sldId="293"/>
            <ac:picMk id="7" creationId="{4CDBD1EB-48D9-A6A4-14BD-B3FD37194484}"/>
          </ac:picMkLst>
        </pc:picChg>
        <pc:picChg chg="add mod modCrop">
          <ac:chgData name="Md Sohail Tanveer" userId="35fcf20929927222" providerId="LiveId" clId="{01F2F5F3-30F8-4E43-84C4-8D654B7326F9}" dt="2022-12-21T14:07:59.886" v="10072" actId="1076"/>
          <ac:picMkLst>
            <pc:docMk/>
            <pc:sldMk cId="2390572737" sldId="293"/>
            <ac:picMk id="9" creationId="{26E52F9E-9A1F-5692-EA85-75D07560CAA5}"/>
          </ac:picMkLst>
        </pc:picChg>
        <pc:picChg chg="add mod modCrop">
          <ac:chgData name="Md Sohail Tanveer" userId="35fcf20929927222" providerId="LiveId" clId="{01F2F5F3-30F8-4E43-84C4-8D654B7326F9}" dt="2022-12-21T13:51:19.021" v="9082" actId="1076"/>
          <ac:picMkLst>
            <pc:docMk/>
            <pc:sldMk cId="2390572737" sldId="293"/>
            <ac:picMk id="11" creationId="{DBE23B7C-5D02-999B-ABB5-837BEF9E55D5}"/>
          </ac:picMkLst>
        </pc:picChg>
        <pc:picChg chg="add mod modCrop">
          <ac:chgData name="Md Sohail Tanveer" userId="35fcf20929927222" providerId="LiveId" clId="{01F2F5F3-30F8-4E43-84C4-8D654B7326F9}" dt="2022-12-21T14:07:35.982" v="10067" actId="1076"/>
          <ac:picMkLst>
            <pc:docMk/>
            <pc:sldMk cId="2390572737" sldId="293"/>
            <ac:picMk id="13" creationId="{30917274-5809-1471-42E3-273C16CFFF20}"/>
          </ac:picMkLst>
        </pc:picChg>
      </pc:sldChg>
      <pc:sldChg chg="addSp modSp new mod">
        <pc:chgData name="Md Sohail Tanveer" userId="35fcf20929927222" providerId="LiveId" clId="{01F2F5F3-30F8-4E43-84C4-8D654B7326F9}" dt="2022-12-21T14:14:21.889" v="10338" actId="14100"/>
        <pc:sldMkLst>
          <pc:docMk/>
          <pc:sldMk cId="1540476920" sldId="294"/>
        </pc:sldMkLst>
        <pc:spChg chg="mod">
          <ac:chgData name="Md Sohail Tanveer" userId="35fcf20929927222" providerId="LiveId" clId="{01F2F5F3-30F8-4E43-84C4-8D654B7326F9}" dt="2022-12-21T14:04:37.501" v="10022" actId="207"/>
          <ac:spMkLst>
            <pc:docMk/>
            <pc:sldMk cId="1540476920" sldId="294"/>
            <ac:spMk id="2" creationId="{57F12548-3216-9411-03F7-42D965BD260B}"/>
          </ac:spMkLst>
        </pc:spChg>
        <pc:spChg chg="mod">
          <ac:chgData name="Md Sohail Tanveer" userId="35fcf20929927222" providerId="LiveId" clId="{01F2F5F3-30F8-4E43-84C4-8D654B7326F9}" dt="2022-12-21T14:14:09.092" v="10335" actId="113"/>
          <ac:spMkLst>
            <pc:docMk/>
            <pc:sldMk cId="1540476920" sldId="294"/>
            <ac:spMk id="3" creationId="{553EC066-E31D-FC39-9B77-19A0FEB0B13C}"/>
          </ac:spMkLst>
        </pc:spChg>
        <pc:picChg chg="add mod modCrop">
          <ac:chgData name="Md Sohail Tanveer" userId="35fcf20929927222" providerId="LiveId" clId="{01F2F5F3-30F8-4E43-84C4-8D654B7326F9}" dt="2022-12-21T14:14:13.874" v="10336" actId="1076"/>
          <ac:picMkLst>
            <pc:docMk/>
            <pc:sldMk cId="1540476920" sldId="294"/>
            <ac:picMk id="5" creationId="{FE4903D9-5C90-6A85-D325-1D0B7F820DA3}"/>
          </ac:picMkLst>
        </pc:picChg>
        <pc:picChg chg="add mod modCrop">
          <ac:chgData name="Md Sohail Tanveer" userId="35fcf20929927222" providerId="LiveId" clId="{01F2F5F3-30F8-4E43-84C4-8D654B7326F9}" dt="2022-12-21T14:14:21.889" v="10338" actId="14100"/>
          <ac:picMkLst>
            <pc:docMk/>
            <pc:sldMk cId="1540476920" sldId="294"/>
            <ac:picMk id="7" creationId="{648FB367-49DF-EEEE-788A-20BA02B8E242}"/>
          </ac:picMkLst>
        </pc:picChg>
      </pc:sldChg>
      <pc:sldChg chg="addSp modSp new mod">
        <pc:chgData name="Md Sohail Tanveer" userId="35fcf20929927222" providerId="LiveId" clId="{01F2F5F3-30F8-4E43-84C4-8D654B7326F9}" dt="2022-12-21T14:21:13.892" v="10758" actId="14100"/>
        <pc:sldMkLst>
          <pc:docMk/>
          <pc:sldMk cId="283665935" sldId="295"/>
        </pc:sldMkLst>
        <pc:spChg chg="mod">
          <ac:chgData name="Md Sohail Tanveer" userId="35fcf20929927222" providerId="LiveId" clId="{01F2F5F3-30F8-4E43-84C4-8D654B7326F9}" dt="2022-12-21T14:16:13.426" v="10354" actId="207"/>
          <ac:spMkLst>
            <pc:docMk/>
            <pc:sldMk cId="283665935" sldId="295"/>
            <ac:spMk id="2" creationId="{EA23B108-244B-6231-EBEE-C3836121FB67}"/>
          </ac:spMkLst>
        </pc:spChg>
        <pc:spChg chg="mod">
          <ac:chgData name="Md Sohail Tanveer" userId="35fcf20929927222" providerId="LiveId" clId="{01F2F5F3-30F8-4E43-84C4-8D654B7326F9}" dt="2022-12-21T14:21:13.892" v="10758" actId="14100"/>
          <ac:spMkLst>
            <pc:docMk/>
            <pc:sldMk cId="283665935" sldId="295"/>
            <ac:spMk id="3" creationId="{6D2B1F7D-F361-0428-51C5-394F7609E003}"/>
          </ac:spMkLst>
        </pc:spChg>
        <pc:picChg chg="add mod modCrop">
          <ac:chgData name="Md Sohail Tanveer" userId="35fcf20929927222" providerId="LiveId" clId="{01F2F5F3-30F8-4E43-84C4-8D654B7326F9}" dt="2022-12-21T14:16:44.605" v="10359" actId="732"/>
          <ac:picMkLst>
            <pc:docMk/>
            <pc:sldMk cId="283665935" sldId="295"/>
            <ac:picMk id="5" creationId="{5BE608BB-285C-E810-FB7E-C146F7538E88}"/>
          </ac:picMkLst>
        </pc:picChg>
      </pc:sldChg>
      <pc:sldChg chg="addSp modSp new mod">
        <pc:chgData name="Md Sohail Tanveer" userId="35fcf20929927222" providerId="LiveId" clId="{01F2F5F3-30F8-4E43-84C4-8D654B7326F9}" dt="2022-12-21T14:31:59.746" v="11740" actId="14100"/>
        <pc:sldMkLst>
          <pc:docMk/>
          <pc:sldMk cId="322959507" sldId="296"/>
        </pc:sldMkLst>
        <pc:spChg chg="mod">
          <ac:chgData name="Md Sohail Tanveer" userId="35fcf20929927222" providerId="LiveId" clId="{01F2F5F3-30F8-4E43-84C4-8D654B7326F9}" dt="2022-12-21T14:25:47.939" v="11225" actId="207"/>
          <ac:spMkLst>
            <pc:docMk/>
            <pc:sldMk cId="322959507" sldId="296"/>
            <ac:spMk id="2" creationId="{39BFB2E8-E4FC-59FF-CD88-DE7C5694C9A7}"/>
          </ac:spMkLst>
        </pc:spChg>
        <pc:spChg chg="mod">
          <ac:chgData name="Md Sohail Tanveer" userId="35fcf20929927222" providerId="LiveId" clId="{01F2F5F3-30F8-4E43-84C4-8D654B7326F9}" dt="2022-12-21T14:31:59.746" v="11740" actId="14100"/>
          <ac:spMkLst>
            <pc:docMk/>
            <pc:sldMk cId="322959507" sldId="296"/>
            <ac:spMk id="3" creationId="{2CA17C55-2B26-B91F-4B87-26962C650DDB}"/>
          </ac:spMkLst>
        </pc:spChg>
        <pc:picChg chg="add mod modCrop">
          <ac:chgData name="Md Sohail Tanveer" userId="35fcf20929927222" providerId="LiveId" clId="{01F2F5F3-30F8-4E43-84C4-8D654B7326F9}" dt="2022-12-21T14:31:55.020" v="11739" actId="14100"/>
          <ac:picMkLst>
            <pc:docMk/>
            <pc:sldMk cId="322959507" sldId="296"/>
            <ac:picMk id="5" creationId="{52F96194-4FDD-CF09-697C-12F7394410CA}"/>
          </ac:picMkLst>
        </pc:picChg>
      </pc:sldChg>
      <pc:sldChg chg="addSp delSp modSp new mod">
        <pc:chgData name="Md Sohail Tanveer" userId="35fcf20929927222" providerId="LiveId" clId="{01F2F5F3-30F8-4E43-84C4-8D654B7326F9}" dt="2022-12-21T14:41:29.700" v="12099" actId="20577"/>
        <pc:sldMkLst>
          <pc:docMk/>
          <pc:sldMk cId="3848996194" sldId="297"/>
        </pc:sldMkLst>
        <pc:spChg chg="mod">
          <ac:chgData name="Md Sohail Tanveer" userId="35fcf20929927222" providerId="LiveId" clId="{01F2F5F3-30F8-4E43-84C4-8D654B7326F9}" dt="2022-12-21T14:32:20.777" v="11744" actId="207"/>
          <ac:spMkLst>
            <pc:docMk/>
            <pc:sldMk cId="3848996194" sldId="297"/>
            <ac:spMk id="2" creationId="{217B0624-CE01-C3A2-0130-E71D9D611E4E}"/>
          </ac:spMkLst>
        </pc:spChg>
        <pc:spChg chg="mod">
          <ac:chgData name="Md Sohail Tanveer" userId="35fcf20929927222" providerId="LiveId" clId="{01F2F5F3-30F8-4E43-84C4-8D654B7326F9}" dt="2022-12-21T14:41:29.700" v="12099" actId="20577"/>
          <ac:spMkLst>
            <pc:docMk/>
            <pc:sldMk cId="3848996194" sldId="297"/>
            <ac:spMk id="3" creationId="{5E320A3E-1D49-6FFC-AA03-358F81555607}"/>
          </ac:spMkLst>
        </pc:spChg>
        <pc:picChg chg="add del mod modCrop">
          <ac:chgData name="Md Sohail Tanveer" userId="35fcf20929927222" providerId="LiveId" clId="{01F2F5F3-30F8-4E43-84C4-8D654B7326F9}" dt="2022-12-21T14:38:15.447" v="11752" actId="478"/>
          <ac:picMkLst>
            <pc:docMk/>
            <pc:sldMk cId="3848996194" sldId="297"/>
            <ac:picMk id="5" creationId="{376A94FB-1769-9D8A-42CD-3A994C617B88}"/>
          </ac:picMkLst>
        </pc:picChg>
        <pc:picChg chg="add mod modCrop">
          <ac:chgData name="Md Sohail Tanveer" userId="35fcf20929927222" providerId="LiveId" clId="{01F2F5F3-30F8-4E43-84C4-8D654B7326F9}" dt="2022-12-21T14:38:44.313" v="11760" actId="1076"/>
          <ac:picMkLst>
            <pc:docMk/>
            <pc:sldMk cId="3848996194" sldId="297"/>
            <ac:picMk id="7" creationId="{58EBF114-8A80-EE9E-E7B0-B698E107A9C6}"/>
          </ac:picMkLst>
        </pc:picChg>
      </pc:sldChg>
      <pc:sldChg chg="modSp new mod">
        <pc:chgData name="Md Sohail Tanveer" userId="35fcf20929927222" providerId="LiveId" clId="{01F2F5F3-30F8-4E43-84C4-8D654B7326F9}" dt="2022-12-21T15:17:40.364" v="12728" actId="14100"/>
        <pc:sldMkLst>
          <pc:docMk/>
          <pc:sldMk cId="4192896825" sldId="298"/>
        </pc:sldMkLst>
        <pc:spChg chg="mod">
          <ac:chgData name="Md Sohail Tanveer" userId="35fcf20929927222" providerId="LiveId" clId="{01F2F5F3-30F8-4E43-84C4-8D654B7326F9}" dt="2022-12-21T15:06:10.254" v="12605" actId="20577"/>
          <ac:spMkLst>
            <pc:docMk/>
            <pc:sldMk cId="4192896825" sldId="298"/>
            <ac:spMk id="2" creationId="{F3820CB1-B7C2-F9FC-F7F0-2680FA5E510E}"/>
          </ac:spMkLst>
        </pc:spChg>
        <pc:spChg chg="mod">
          <ac:chgData name="Md Sohail Tanveer" userId="35fcf20929927222" providerId="LiveId" clId="{01F2F5F3-30F8-4E43-84C4-8D654B7326F9}" dt="2022-12-21T15:17:40.364" v="12728" actId="14100"/>
          <ac:spMkLst>
            <pc:docMk/>
            <pc:sldMk cId="4192896825" sldId="298"/>
            <ac:spMk id="3" creationId="{6EDD092F-7C5B-8535-7FA2-CEEF63F50FC8}"/>
          </ac:spMkLst>
        </pc:spChg>
      </pc:sldChg>
      <pc:sldChg chg="modSp new mod">
        <pc:chgData name="Md Sohail Tanveer" userId="35fcf20929927222" providerId="LiveId" clId="{01F2F5F3-30F8-4E43-84C4-8D654B7326F9}" dt="2022-12-21T15:19:08.980" v="12730" actId="2710"/>
        <pc:sldMkLst>
          <pc:docMk/>
          <pc:sldMk cId="3823585926" sldId="299"/>
        </pc:sldMkLst>
        <pc:spChg chg="mod">
          <ac:chgData name="Md Sohail Tanveer" userId="35fcf20929927222" providerId="LiveId" clId="{01F2F5F3-30F8-4E43-84C4-8D654B7326F9}" dt="2022-12-21T15:15:43.215" v="12708" actId="113"/>
          <ac:spMkLst>
            <pc:docMk/>
            <pc:sldMk cId="3823585926" sldId="299"/>
            <ac:spMk id="2" creationId="{F72484D2-7C5A-9A22-7E4C-F8811E6C6E08}"/>
          </ac:spMkLst>
        </pc:spChg>
        <pc:spChg chg="mod">
          <ac:chgData name="Md Sohail Tanveer" userId="35fcf20929927222" providerId="LiveId" clId="{01F2F5F3-30F8-4E43-84C4-8D654B7326F9}" dt="2022-12-21T15:19:08.980" v="12730" actId="2710"/>
          <ac:spMkLst>
            <pc:docMk/>
            <pc:sldMk cId="3823585926" sldId="299"/>
            <ac:spMk id="3" creationId="{45466104-CA07-892E-50AA-636977FB3668}"/>
          </ac:spMkLst>
        </pc:spChg>
      </pc:sldChg>
    </pc:docChg>
  </pc:docChgLst>
  <pc:docChgLst>
    <pc:chgData name="Md Sohail Tanveer" userId="35fcf20929927222" providerId="LiveId" clId="{3F836BB4-9811-460F-A444-66D27C954D01}"/>
    <pc:docChg chg="undo custSel addSld delSld modSld">
      <pc:chgData name="Md Sohail Tanveer" userId="35fcf20929927222" providerId="LiveId" clId="{3F836BB4-9811-460F-A444-66D27C954D01}" dt="2023-01-10T04:35:05.368" v="10179" actId="20577"/>
      <pc:docMkLst>
        <pc:docMk/>
      </pc:docMkLst>
      <pc:sldChg chg="modSp mod">
        <pc:chgData name="Md Sohail Tanveer" userId="35fcf20929927222" providerId="LiveId" clId="{3F836BB4-9811-460F-A444-66D27C954D01}" dt="2023-01-10T04:25:24.908" v="9861" actId="20577"/>
        <pc:sldMkLst>
          <pc:docMk/>
          <pc:sldMk cId="0" sldId="256"/>
        </pc:sldMkLst>
        <pc:spChg chg="mod">
          <ac:chgData name="Md Sohail Tanveer" userId="35fcf20929927222" providerId="LiveId" clId="{3F836BB4-9811-460F-A444-66D27C954D01}" dt="2023-01-10T04:25:24.908" v="9861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 mod">
        <pc:chgData name="Md Sohail Tanveer" userId="35fcf20929927222" providerId="LiveId" clId="{3F836BB4-9811-460F-A444-66D27C954D01}" dt="2022-12-27T09:34:58.037" v="153" actId="2710"/>
        <pc:sldMkLst>
          <pc:docMk/>
          <pc:sldMk cId="3555785484" sldId="258"/>
        </pc:sldMkLst>
        <pc:spChg chg="mod">
          <ac:chgData name="Md Sohail Tanveer" userId="35fcf20929927222" providerId="LiveId" clId="{3F836BB4-9811-460F-A444-66D27C954D01}" dt="2022-12-27T09:34:58.037" v="153" actId="2710"/>
          <ac:spMkLst>
            <pc:docMk/>
            <pc:sldMk cId="3555785484" sldId="258"/>
            <ac:spMk id="5" creationId="{2ACD7056-DAD3-EB4D-CAA2-2ADC63E56D44}"/>
          </ac:spMkLst>
        </pc:spChg>
      </pc:sldChg>
      <pc:sldChg chg="modSp mod">
        <pc:chgData name="Md Sohail Tanveer" userId="35fcf20929927222" providerId="LiveId" clId="{3F836BB4-9811-460F-A444-66D27C954D01}" dt="2022-12-27T09:33:34.021" v="135" actId="20577"/>
        <pc:sldMkLst>
          <pc:docMk/>
          <pc:sldMk cId="1359014654" sldId="259"/>
        </pc:sldMkLst>
        <pc:spChg chg="mod">
          <ac:chgData name="Md Sohail Tanveer" userId="35fcf20929927222" providerId="LiveId" clId="{3F836BB4-9811-460F-A444-66D27C954D01}" dt="2022-12-27T09:33:34.021" v="135" actId="20577"/>
          <ac:spMkLst>
            <pc:docMk/>
            <pc:sldMk cId="1359014654" sldId="259"/>
            <ac:spMk id="3" creationId="{0AB6F553-DF99-29A6-626D-E0C4E1DADA8C}"/>
          </ac:spMkLst>
        </pc:spChg>
      </pc:sldChg>
      <pc:sldChg chg="modSp mod">
        <pc:chgData name="Md Sohail Tanveer" userId="35fcf20929927222" providerId="LiveId" clId="{3F836BB4-9811-460F-A444-66D27C954D01}" dt="2022-12-27T09:36:01.348" v="170" actId="2710"/>
        <pc:sldMkLst>
          <pc:docMk/>
          <pc:sldMk cId="1564998109" sldId="261"/>
        </pc:sldMkLst>
        <pc:spChg chg="mod">
          <ac:chgData name="Md Sohail Tanveer" userId="35fcf20929927222" providerId="LiveId" clId="{3F836BB4-9811-460F-A444-66D27C954D01}" dt="2022-12-27T09:36:01.348" v="170" actId="2710"/>
          <ac:spMkLst>
            <pc:docMk/>
            <pc:sldMk cId="1564998109" sldId="261"/>
            <ac:spMk id="3" creationId="{A95BCC59-517B-BC8C-53E7-99488A109BD8}"/>
          </ac:spMkLst>
        </pc:spChg>
      </pc:sldChg>
      <pc:sldChg chg="modSp mod">
        <pc:chgData name="Md Sohail Tanveer" userId="35fcf20929927222" providerId="LiveId" clId="{3F836BB4-9811-460F-A444-66D27C954D01}" dt="2022-12-29T07:39:36.464" v="6612" actId="21"/>
        <pc:sldMkLst>
          <pc:docMk/>
          <pc:sldMk cId="2637097081" sldId="263"/>
        </pc:sldMkLst>
        <pc:spChg chg="mod">
          <ac:chgData name="Md Sohail Tanveer" userId="35fcf20929927222" providerId="LiveId" clId="{3F836BB4-9811-460F-A444-66D27C954D01}" dt="2022-12-29T07:39:36.464" v="6612" actId="21"/>
          <ac:spMkLst>
            <pc:docMk/>
            <pc:sldMk cId="2637097081" sldId="263"/>
            <ac:spMk id="3" creationId="{193DA822-495C-AA98-27D5-31C6BBE1BB76}"/>
          </ac:spMkLst>
        </pc:spChg>
      </pc:sldChg>
      <pc:sldChg chg="modSp mod">
        <pc:chgData name="Md Sohail Tanveer" userId="35fcf20929927222" providerId="LiveId" clId="{3F836BB4-9811-460F-A444-66D27C954D01}" dt="2022-12-29T07:40:03.889" v="6619" actId="1076"/>
        <pc:sldMkLst>
          <pc:docMk/>
          <pc:sldMk cId="2518974417" sldId="264"/>
        </pc:sldMkLst>
        <pc:spChg chg="mod">
          <ac:chgData name="Md Sohail Tanveer" userId="35fcf20929927222" providerId="LiveId" clId="{3F836BB4-9811-460F-A444-66D27C954D01}" dt="2022-12-29T07:40:03.889" v="6619" actId="1076"/>
          <ac:spMkLst>
            <pc:docMk/>
            <pc:sldMk cId="2518974417" sldId="264"/>
            <ac:spMk id="3" creationId="{78E74347-FFD5-1287-731B-8B5DDF2AFE22}"/>
          </ac:spMkLst>
        </pc:spChg>
      </pc:sldChg>
      <pc:sldChg chg="addSp delSp modSp mod">
        <pc:chgData name="Md Sohail Tanveer" userId="35fcf20929927222" providerId="LiveId" clId="{3F836BB4-9811-460F-A444-66D27C954D01}" dt="2022-12-29T07:41:26.036" v="6642" actId="20577"/>
        <pc:sldMkLst>
          <pc:docMk/>
          <pc:sldMk cId="2517536214" sldId="265"/>
        </pc:sldMkLst>
        <pc:spChg chg="mod">
          <ac:chgData name="Md Sohail Tanveer" userId="35fcf20929927222" providerId="LiveId" clId="{3F836BB4-9811-460F-A444-66D27C954D01}" dt="2022-12-29T07:40:50.898" v="6625" actId="20577"/>
          <ac:spMkLst>
            <pc:docMk/>
            <pc:sldMk cId="2517536214" sldId="265"/>
            <ac:spMk id="2" creationId="{504C947C-00E3-719E-C0FF-276C5B30ACCD}"/>
          </ac:spMkLst>
        </pc:spChg>
        <pc:spChg chg="mod">
          <ac:chgData name="Md Sohail Tanveer" userId="35fcf20929927222" providerId="LiveId" clId="{3F836BB4-9811-460F-A444-66D27C954D01}" dt="2022-12-29T07:41:26.036" v="6642" actId="20577"/>
          <ac:spMkLst>
            <pc:docMk/>
            <pc:sldMk cId="2517536214" sldId="265"/>
            <ac:spMk id="3" creationId="{B14D9C5C-9AAE-71E1-7C29-79FF577E60B6}"/>
          </ac:spMkLst>
        </pc:spChg>
        <pc:spChg chg="add del">
          <ac:chgData name="Md Sohail Tanveer" userId="35fcf20929927222" providerId="LiveId" clId="{3F836BB4-9811-460F-A444-66D27C954D01}" dt="2022-12-27T09:47:32.730" v="369"/>
          <ac:spMkLst>
            <pc:docMk/>
            <pc:sldMk cId="2517536214" sldId="265"/>
            <ac:spMk id="4" creationId="{92A6BC2D-D10C-A1B5-4740-05D711A82A3B}"/>
          </ac:spMkLst>
        </pc:spChg>
        <pc:spChg chg="add del">
          <ac:chgData name="Md Sohail Tanveer" userId="35fcf20929927222" providerId="LiveId" clId="{3F836BB4-9811-460F-A444-66D27C954D01}" dt="2022-12-27T09:47:32.730" v="369"/>
          <ac:spMkLst>
            <pc:docMk/>
            <pc:sldMk cId="2517536214" sldId="265"/>
            <ac:spMk id="5" creationId="{4687B8B2-4F70-78A3-FF90-6EAE7F276AA7}"/>
          </ac:spMkLst>
        </pc:spChg>
        <pc:spChg chg="add del">
          <ac:chgData name="Md Sohail Tanveer" userId="35fcf20929927222" providerId="LiveId" clId="{3F836BB4-9811-460F-A444-66D27C954D01}" dt="2022-12-27T09:47:32.730" v="369"/>
          <ac:spMkLst>
            <pc:docMk/>
            <pc:sldMk cId="2517536214" sldId="265"/>
            <ac:spMk id="6" creationId="{0EA3A637-6D2E-FB3A-8B32-6F4659F0DD77}"/>
          </ac:spMkLst>
        </pc:spChg>
      </pc:sldChg>
      <pc:sldChg chg="modSp mod">
        <pc:chgData name="Md Sohail Tanveer" userId="35fcf20929927222" providerId="LiveId" clId="{3F836BB4-9811-460F-A444-66D27C954D01}" dt="2022-12-27T09:38:42.112" v="189" actId="313"/>
        <pc:sldMkLst>
          <pc:docMk/>
          <pc:sldMk cId="1605932230" sldId="266"/>
        </pc:sldMkLst>
        <pc:spChg chg="mod">
          <ac:chgData name="Md Sohail Tanveer" userId="35fcf20929927222" providerId="LiveId" clId="{3F836BB4-9811-460F-A444-66D27C954D01}" dt="2022-12-27T09:38:42.112" v="189" actId="313"/>
          <ac:spMkLst>
            <pc:docMk/>
            <pc:sldMk cId="1605932230" sldId="266"/>
            <ac:spMk id="3" creationId="{83B8AFBE-7D9F-3EC2-C29E-8956C3DFFB82}"/>
          </ac:spMkLst>
        </pc:spChg>
      </pc:sldChg>
      <pc:sldChg chg="del">
        <pc:chgData name="Md Sohail Tanveer" userId="35fcf20929927222" providerId="LiveId" clId="{3F836BB4-9811-460F-A444-66D27C954D01}" dt="2022-12-27T09:49:52.222" v="426" actId="47"/>
        <pc:sldMkLst>
          <pc:docMk/>
          <pc:sldMk cId="3552306707" sldId="267"/>
        </pc:sldMkLst>
      </pc:sldChg>
      <pc:sldChg chg="addSp delSp modSp mod">
        <pc:chgData name="Md Sohail Tanveer" userId="35fcf20929927222" providerId="LiveId" clId="{3F836BB4-9811-460F-A444-66D27C954D01}" dt="2022-12-29T07:41:37.697" v="6648" actId="20577"/>
        <pc:sldMkLst>
          <pc:docMk/>
          <pc:sldMk cId="1948378090" sldId="268"/>
        </pc:sldMkLst>
        <pc:spChg chg="mod">
          <ac:chgData name="Md Sohail Tanveer" userId="35fcf20929927222" providerId="LiveId" clId="{3F836BB4-9811-460F-A444-66D27C954D01}" dt="2022-12-29T07:41:37.697" v="6648" actId="20577"/>
          <ac:spMkLst>
            <pc:docMk/>
            <pc:sldMk cId="1948378090" sldId="268"/>
            <ac:spMk id="2" creationId="{E4DC1B19-F54C-CC67-BFFF-E706A75DE7A6}"/>
          </ac:spMkLst>
        </pc:spChg>
        <pc:spChg chg="mod">
          <ac:chgData name="Md Sohail Tanveer" userId="35fcf20929927222" providerId="LiveId" clId="{3F836BB4-9811-460F-A444-66D27C954D01}" dt="2022-12-27T09:51:44.599" v="497" actId="313"/>
          <ac:spMkLst>
            <pc:docMk/>
            <pc:sldMk cId="1948378090" sldId="268"/>
            <ac:spMk id="3" creationId="{9365A4A4-8BE6-6E8B-F6E7-7623C0E626E9}"/>
          </ac:spMkLst>
        </pc:spChg>
        <pc:spChg chg="del">
          <ac:chgData name="Md Sohail Tanveer" userId="35fcf20929927222" providerId="LiveId" clId="{3F836BB4-9811-460F-A444-66D27C954D01}" dt="2022-12-27T09:50:17.660" v="431" actId="478"/>
          <ac:spMkLst>
            <pc:docMk/>
            <pc:sldMk cId="1948378090" sldId="268"/>
            <ac:spMk id="7" creationId="{D2882246-F4F7-87EE-B9DA-8927736E0DFD}"/>
          </ac:spMkLst>
        </pc:spChg>
        <pc:spChg chg="del">
          <ac:chgData name="Md Sohail Tanveer" userId="35fcf20929927222" providerId="LiveId" clId="{3F836BB4-9811-460F-A444-66D27C954D01}" dt="2022-12-27T09:50:21.050" v="432" actId="478"/>
          <ac:spMkLst>
            <pc:docMk/>
            <pc:sldMk cId="1948378090" sldId="268"/>
            <ac:spMk id="8" creationId="{CEBD8256-AED9-FE47-AB19-643829BD417B}"/>
          </ac:spMkLst>
        </pc:spChg>
        <pc:picChg chg="del">
          <ac:chgData name="Md Sohail Tanveer" userId="35fcf20929927222" providerId="LiveId" clId="{3F836BB4-9811-460F-A444-66D27C954D01}" dt="2022-12-27T09:50:13.675" v="430" actId="478"/>
          <ac:picMkLst>
            <pc:docMk/>
            <pc:sldMk cId="1948378090" sldId="268"/>
            <ac:picMk id="5" creationId="{B0C19B10-F494-2CC7-D1D5-7114B9D557EE}"/>
          </ac:picMkLst>
        </pc:picChg>
        <pc:picChg chg="add mod modCrop">
          <ac:chgData name="Md Sohail Tanveer" userId="35fcf20929927222" providerId="LiveId" clId="{3F836BB4-9811-460F-A444-66D27C954D01}" dt="2022-12-27T09:50:43.510" v="437" actId="1076"/>
          <ac:picMkLst>
            <pc:docMk/>
            <pc:sldMk cId="1948378090" sldId="268"/>
            <ac:picMk id="6" creationId="{3F8352B5-C885-D5B7-E48B-2839B4DE0C3D}"/>
          </ac:picMkLst>
        </pc:picChg>
      </pc:sldChg>
      <pc:sldChg chg="addSp modSp mod">
        <pc:chgData name="Md Sohail Tanveer" userId="35fcf20929927222" providerId="LiveId" clId="{3F836BB4-9811-460F-A444-66D27C954D01}" dt="2022-12-29T05:29:44.413" v="5066" actId="20577"/>
        <pc:sldMkLst>
          <pc:docMk/>
          <pc:sldMk cId="2050021013" sldId="269"/>
        </pc:sldMkLst>
        <pc:spChg chg="mod">
          <ac:chgData name="Md Sohail Tanveer" userId="35fcf20929927222" providerId="LiveId" clId="{3F836BB4-9811-460F-A444-66D27C954D01}" dt="2022-12-29T05:29:44.413" v="5066" actId="20577"/>
          <ac:spMkLst>
            <pc:docMk/>
            <pc:sldMk cId="2050021013" sldId="269"/>
            <ac:spMk id="2" creationId="{504C0B62-00C7-833D-A523-C0CE072097C9}"/>
          </ac:spMkLst>
        </pc:spChg>
        <pc:spChg chg="mod">
          <ac:chgData name="Md Sohail Tanveer" userId="35fcf20929927222" providerId="LiveId" clId="{3F836BB4-9811-460F-A444-66D27C954D01}" dt="2022-12-27T09:59:03.566" v="942" actId="20577"/>
          <ac:spMkLst>
            <pc:docMk/>
            <pc:sldMk cId="2050021013" sldId="269"/>
            <ac:spMk id="3" creationId="{E83FF6F8-80DF-C236-445C-D2683E35F05C}"/>
          </ac:spMkLst>
        </pc:spChg>
        <pc:picChg chg="add mod modCrop">
          <ac:chgData name="Md Sohail Tanveer" userId="35fcf20929927222" providerId="LiveId" clId="{3F836BB4-9811-460F-A444-66D27C954D01}" dt="2022-12-27T09:56:48.581" v="676" actId="1076"/>
          <ac:picMkLst>
            <pc:docMk/>
            <pc:sldMk cId="2050021013" sldId="269"/>
            <ac:picMk id="5" creationId="{2207A921-B778-F508-84ED-C5CA6ADBBF6B}"/>
          </ac:picMkLst>
        </pc:picChg>
      </pc:sldChg>
      <pc:sldChg chg="addSp modSp del mod">
        <pc:chgData name="Md Sohail Tanveer" userId="35fcf20929927222" providerId="LiveId" clId="{3F836BB4-9811-460F-A444-66D27C954D01}" dt="2022-12-29T05:31:34.928" v="5101" actId="2696"/>
        <pc:sldMkLst>
          <pc:docMk/>
          <pc:sldMk cId="2259529967" sldId="270"/>
        </pc:sldMkLst>
        <pc:spChg chg="mod">
          <ac:chgData name="Md Sohail Tanveer" userId="35fcf20929927222" providerId="LiveId" clId="{3F836BB4-9811-460F-A444-66D27C954D01}" dt="2022-12-27T10:26:50.945" v="2810" actId="20577"/>
          <ac:spMkLst>
            <pc:docMk/>
            <pc:sldMk cId="2259529967" sldId="270"/>
            <ac:spMk id="2" creationId="{EC2ABD5D-46EF-EE09-4F1D-27E5635748D7}"/>
          </ac:spMkLst>
        </pc:spChg>
        <pc:spChg chg="mod">
          <ac:chgData name="Md Sohail Tanveer" userId="35fcf20929927222" providerId="LiveId" clId="{3F836BB4-9811-460F-A444-66D27C954D01}" dt="2022-12-27T10:27:33.221" v="2816" actId="14100"/>
          <ac:spMkLst>
            <pc:docMk/>
            <pc:sldMk cId="2259529967" sldId="270"/>
            <ac:spMk id="3" creationId="{34EAF8A4-703B-6CAF-3700-0EF91D98C5E5}"/>
          </ac:spMkLst>
        </pc:spChg>
        <pc:picChg chg="add mod modCrop">
          <ac:chgData name="Md Sohail Tanveer" userId="35fcf20929927222" providerId="LiveId" clId="{3F836BB4-9811-460F-A444-66D27C954D01}" dt="2022-12-27T10:27:42.575" v="2819" actId="1076"/>
          <ac:picMkLst>
            <pc:docMk/>
            <pc:sldMk cId="2259529967" sldId="270"/>
            <ac:picMk id="5" creationId="{E08B3D56-00B0-3F0B-BDE5-8D2A1D0E5DF5}"/>
          </ac:picMkLst>
        </pc:picChg>
      </pc:sldChg>
      <pc:sldChg chg="modSp add mod">
        <pc:chgData name="Md Sohail Tanveer" userId="35fcf20929927222" providerId="LiveId" clId="{3F836BB4-9811-460F-A444-66D27C954D01}" dt="2022-12-29T05:32:03.689" v="5107" actId="207"/>
        <pc:sldMkLst>
          <pc:docMk/>
          <pc:sldMk cId="3796066225" sldId="270"/>
        </pc:sldMkLst>
        <pc:spChg chg="mod">
          <ac:chgData name="Md Sohail Tanveer" userId="35fcf20929927222" providerId="LiveId" clId="{3F836BB4-9811-460F-A444-66D27C954D01}" dt="2022-12-29T05:32:03.689" v="5107" actId="207"/>
          <ac:spMkLst>
            <pc:docMk/>
            <pc:sldMk cId="3796066225" sldId="270"/>
            <ac:spMk id="2" creationId="{EC2ABD5D-46EF-EE09-4F1D-27E5635748D7}"/>
          </ac:spMkLst>
        </pc:spChg>
      </pc:sldChg>
      <pc:sldChg chg="del">
        <pc:chgData name="Md Sohail Tanveer" userId="35fcf20929927222" providerId="LiveId" clId="{3F836BB4-9811-460F-A444-66D27C954D01}" dt="2022-12-27T11:26:19.205" v="4031" actId="47"/>
        <pc:sldMkLst>
          <pc:docMk/>
          <pc:sldMk cId="3456699029" sldId="271"/>
        </pc:sldMkLst>
      </pc:sldChg>
      <pc:sldChg chg="del">
        <pc:chgData name="Md Sohail Tanveer" userId="35fcf20929927222" providerId="LiveId" clId="{3F836BB4-9811-460F-A444-66D27C954D01}" dt="2022-12-27T11:26:21.847" v="4035" actId="47"/>
        <pc:sldMkLst>
          <pc:docMk/>
          <pc:sldMk cId="56345478" sldId="272"/>
        </pc:sldMkLst>
      </pc:sldChg>
      <pc:sldChg chg="del">
        <pc:chgData name="Md Sohail Tanveer" userId="35fcf20929927222" providerId="LiveId" clId="{3F836BB4-9811-460F-A444-66D27C954D01}" dt="2022-12-27T11:26:23.373" v="4038" actId="47"/>
        <pc:sldMkLst>
          <pc:docMk/>
          <pc:sldMk cId="1646799943" sldId="273"/>
        </pc:sldMkLst>
      </pc:sldChg>
      <pc:sldChg chg="modSp mod">
        <pc:chgData name="Md Sohail Tanveer" userId="35fcf20929927222" providerId="LiveId" clId="{3F836BB4-9811-460F-A444-66D27C954D01}" dt="2022-12-29T07:40:40.726" v="6622" actId="20577"/>
        <pc:sldMkLst>
          <pc:docMk/>
          <pc:sldMk cId="576242490" sldId="278"/>
        </pc:sldMkLst>
        <pc:spChg chg="mod">
          <ac:chgData name="Md Sohail Tanveer" userId="35fcf20929927222" providerId="LiveId" clId="{3F836BB4-9811-460F-A444-66D27C954D01}" dt="2022-12-29T07:40:40.726" v="6622" actId="20577"/>
          <ac:spMkLst>
            <pc:docMk/>
            <pc:sldMk cId="576242490" sldId="278"/>
            <ac:spMk id="2" creationId="{CB1211E7-2872-9610-EAF7-DDDBC0AB7258}"/>
          </ac:spMkLst>
        </pc:spChg>
      </pc:sldChg>
      <pc:sldChg chg="addSp delSp modSp mod">
        <pc:chgData name="Md Sohail Tanveer" userId="35fcf20929927222" providerId="LiveId" clId="{3F836BB4-9811-460F-A444-66D27C954D01}" dt="2022-12-27T09:42:14.127" v="230" actId="1076"/>
        <pc:sldMkLst>
          <pc:docMk/>
          <pc:sldMk cId="3192912899" sldId="281"/>
        </pc:sldMkLst>
        <pc:picChg chg="add del mod">
          <ac:chgData name="Md Sohail Tanveer" userId="35fcf20929927222" providerId="LiveId" clId="{3F836BB4-9811-460F-A444-66D27C954D01}" dt="2022-12-27T09:41:30.549" v="223" actId="21"/>
          <ac:picMkLst>
            <pc:docMk/>
            <pc:sldMk cId="3192912899" sldId="281"/>
            <ac:picMk id="4" creationId="{0A0A866E-A442-F6A5-1DEE-9524C2D9FC20}"/>
          </ac:picMkLst>
        </pc:picChg>
        <pc:picChg chg="del">
          <ac:chgData name="Md Sohail Tanveer" userId="35fcf20929927222" providerId="LiveId" clId="{3F836BB4-9811-460F-A444-66D27C954D01}" dt="2022-12-27T09:41:24.930" v="221" actId="21"/>
          <ac:picMkLst>
            <pc:docMk/>
            <pc:sldMk cId="3192912899" sldId="281"/>
            <ac:picMk id="5" creationId="{929D1E33-508B-78CA-B737-02E31A1673C5}"/>
          </ac:picMkLst>
        </pc:picChg>
        <pc:picChg chg="add mod modCrop">
          <ac:chgData name="Md Sohail Tanveer" userId="35fcf20929927222" providerId="LiveId" clId="{3F836BB4-9811-460F-A444-66D27C954D01}" dt="2022-12-27T09:42:14.127" v="230" actId="1076"/>
          <ac:picMkLst>
            <pc:docMk/>
            <pc:sldMk cId="3192912899" sldId="281"/>
            <ac:picMk id="7" creationId="{DD6D7F1F-ACA9-9F6A-FB54-7330D65D2FD2}"/>
          </ac:picMkLst>
        </pc:picChg>
      </pc:sldChg>
      <pc:sldChg chg="addSp delSp modSp mod">
        <pc:chgData name="Md Sohail Tanveer" userId="35fcf20929927222" providerId="LiveId" clId="{3F836BB4-9811-460F-A444-66D27C954D01}" dt="2022-12-27T09:46:38.144" v="363"/>
        <pc:sldMkLst>
          <pc:docMk/>
          <pc:sldMk cId="2498776670" sldId="282"/>
        </pc:sldMkLst>
        <pc:spChg chg="mod">
          <ac:chgData name="Md Sohail Tanveer" userId="35fcf20929927222" providerId="LiveId" clId="{3F836BB4-9811-460F-A444-66D27C954D01}" dt="2022-12-27T09:46:38.144" v="363"/>
          <ac:spMkLst>
            <pc:docMk/>
            <pc:sldMk cId="2498776670" sldId="282"/>
            <ac:spMk id="3" creationId="{32D2A87B-9626-FC75-F6E0-5D2F0F60D00D}"/>
          </ac:spMkLst>
        </pc:spChg>
        <pc:picChg chg="del">
          <ac:chgData name="Md Sohail Tanveer" userId="35fcf20929927222" providerId="LiveId" clId="{3F836BB4-9811-460F-A444-66D27C954D01}" dt="2022-12-27T09:45:06.615" v="241" actId="478"/>
          <ac:picMkLst>
            <pc:docMk/>
            <pc:sldMk cId="2498776670" sldId="282"/>
            <ac:picMk id="5" creationId="{C03749B9-1020-55EA-ACAE-DB4F4C5850E1}"/>
          </ac:picMkLst>
        </pc:picChg>
        <pc:picChg chg="add mod modCrop">
          <ac:chgData name="Md Sohail Tanveer" userId="35fcf20929927222" providerId="LiveId" clId="{3F836BB4-9811-460F-A444-66D27C954D01}" dt="2022-12-27T09:45:31.756" v="249" actId="1076"/>
          <ac:picMkLst>
            <pc:docMk/>
            <pc:sldMk cId="2498776670" sldId="282"/>
            <ac:picMk id="6" creationId="{816109C3-A920-54B2-02D7-40E8C34506DD}"/>
          </ac:picMkLst>
        </pc:picChg>
      </pc:sldChg>
      <pc:sldChg chg="addSp delSp modSp mod">
        <pc:chgData name="Md Sohail Tanveer" userId="35fcf20929927222" providerId="LiveId" clId="{3F836BB4-9811-460F-A444-66D27C954D01}" dt="2022-12-27T09:44:36.526" v="240" actId="1076"/>
        <pc:sldMkLst>
          <pc:docMk/>
          <pc:sldMk cId="2119581693" sldId="284"/>
        </pc:sldMkLst>
        <pc:picChg chg="del">
          <ac:chgData name="Md Sohail Tanveer" userId="35fcf20929927222" providerId="LiveId" clId="{3F836BB4-9811-460F-A444-66D27C954D01}" dt="2022-12-27T09:43:58.967" v="233" actId="478"/>
          <ac:picMkLst>
            <pc:docMk/>
            <pc:sldMk cId="2119581693" sldId="284"/>
            <ac:picMk id="5" creationId="{A8FA95AD-FF1D-02EB-AECB-9407D8748988}"/>
          </ac:picMkLst>
        </pc:picChg>
        <pc:picChg chg="add mod modCrop">
          <ac:chgData name="Md Sohail Tanveer" userId="35fcf20929927222" providerId="LiveId" clId="{3F836BB4-9811-460F-A444-66D27C954D01}" dt="2022-12-27T09:44:36.526" v="240" actId="1076"/>
          <ac:picMkLst>
            <pc:docMk/>
            <pc:sldMk cId="2119581693" sldId="284"/>
            <ac:picMk id="6" creationId="{B2C4E922-95E8-4BBC-7FF5-CF49C65653D6}"/>
          </ac:picMkLst>
        </pc:picChg>
      </pc:sldChg>
      <pc:sldChg chg="del">
        <pc:chgData name="Md Sohail Tanveer" userId="35fcf20929927222" providerId="LiveId" clId="{3F836BB4-9811-460F-A444-66D27C954D01}" dt="2022-12-27T09:46:46.860" v="364" actId="47"/>
        <pc:sldMkLst>
          <pc:docMk/>
          <pc:sldMk cId="272687821" sldId="285"/>
        </pc:sldMkLst>
      </pc:sldChg>
      <pc:sldChg chg="del">
        <pc:chgData name="Md Sohail Tanveer" userId="35fcf20929927222" providerId="LiveId" clId="{3F836BB4-9811-460F-A444-66D27C954D01}" dt="2022-12-27T09:49:54.962" v="427" actId="47"/>
        <pc:sldMkLst>
          <pc:docMk/>
          <pc:sldMk cId="265173765" sldId="286"/>
        </pc:sldMkLst>
      </pc:sldChg>
      <pc:sldChg chg="addSp delSp modSp mod">
        <pc:chgData name="Md Sohail Tanveer" userId="35fcf20929927222" providerId="LiveId" clId="{3F836BB4-9811-460F-A444-66D27C954D01}" dt="2022-12-27T09:55:01.245" v="644" actId="207"/>
        <pc:sldMkLst>
          <pc:docMk/>
          <pc:sldMk cId="1831997418" sldId="287"/>
        </pc:sldMkLst>
        <pc:spChg chg="mod">
          <ac:chgData name="Md Sohail Tanveer" userId="35fcf20929927222" providerId="LiveId" clId="{3F836BB4-9811-460F-A444-66D27C954D01}" dt="2022-12-27T09:55:01.245" v="644" actId="207"/>
          <ac:spMkLst>
            <pc:docMk/>
            <pc:sldMk cId="1831997418" sldId="287"/>
            <ac:spMk id="2" creationId="{566E28B0-54A6-E6C8-62F2-8C336B512231}"/>
          </ac:spMkLst>
        </pc:spChg>
        <pc:spChg chg="mod">
          <ac:chgData name="Md Sohail Tanveer" userId="35fcf20929927222" providerId="LiveId" clId="{3F836BB4-9811-460F-A444-66D27C954D01}" dt="2022-12-27T09:54:54.497" v="643" actId="255"/>
          <ac:spMkLst>
            <pc:docMk/>
            <pc:sldMk cId="1831997418" sldId="287"/>
            <ac:spMk id="3" creationId="{29F26EE5-C0B1-9EC5-6FEB-408EE6673E51}"/>
          </ac:spMkLst>
        </pc:spChg>
        <pc:spChg chg="del">
          <ac:chgData name="Md Sohail Tanveer" userId="35fcf20929927222" providerId="LiveId" clId="{3F836BB4-9811-460F-A444-66D27C954D01}" dt="2022-12-27T09:52:21.469" v="500" actId="478"/>
          <ac:spMkLst>
            <pc:docMk/>
            <pc:sldMk cId="1831997418" sldId="287"/>
            <ac:spMk id="6" creationId="{E723C968-3DC0-B97C-973E-2A2417CB7868}"/>
          </ac:spMkLst>
        </pc:spChg>
        <pc:spChg chg="del">
          <ac:chgData name="Md Sohail Tanveer" userId="35fcf20929927222" providerId="LiveId" clId="{3F836BB4-9811-460F-A444-66D27C954D01}" dt="2022-12-27T09:52:28.509" v="501" actId="478"/>
          <ac:spMkLst>
            <pc:docMk/>
            <pc:sldMk cId="1831997418" sldId="287"/>
            <ac:spMk id="7" creationId="{5B2C6CE0-BEDA-0E12-7C15-91ABE3DDCC22}"/>
          </ac:spMkLst>
        </pc:spChg>
        <pc:picChg chg="del">
          <ac:chgData name="Md Sohail Tanveer" userId="35fcf20929927222" providerId="LiveId" clId="{3F836BB4-9811-460F-A444-66D27C954D01}" dt="2022-12-27T09:52:18.030" v="499" actId="478"/>
          <ac:picMkLst>
            <pc:docMk/>
            <pc:sldMk cId="1831997418" sldId="287"/>
            <ac:picMk id="5" creationId="{8F39796E-33A3-4A8F-6A5F-1646F56B8B00}"/>
          </ac:picMkLst>
        </pc:picChg>
        <pc:picChg chg="add mod modCrop">
          <ac:chgData name="Md Sohail Tanveer" userId="35fcf20929927222" providerId="LiveId" clId="{3F836BB4-9811-460F-A444-66D27C954D01}" dt="2022-12-27T09:54:43.297" v="640" actId="1076"/>
          <ac:picMkLst>
            <pc:docMk/>
            <pc:sldMk cId="1831997418" sldId="287"/>
            <ac:picMk id="8" creationId="{21184804-22D4-792E-020C-2D4BA3357185}"/>
          </ac:picMkLst>
        </pc:picChg>
      </pc:sldChg>
      <pc:sldChg chg="addSp delSp modSp mod">
        <pc:chgData name="Md Sohail Tanveer" userId="35fcf20929927222" providerId="LiveId" clId="{3F836BB4-9811-460F-A444-66D27C954D01}" dt="2022-12-27T10:06:18.030" v="1451" actId="1076"/>
        <pc:sldMkLst>
          <pc:docMk/>
          <pc:sldMk cId="3639454371" sldId="288"/>
        </pc:sldMkLst>
        <pc:spChg chg="mod">
          <ac:chgData name="Md Sohail Tanveer" userId="35fcf20929927222" providerId="LiveId" clId="{3F836BB4-9811-460F-A444-66D27C954D01}" dt="2022-12-27T10:01:34.360" v="1135" actId="1076"/>
          <ac:spMkLst>
            <pc:docMk/>
            <pc:sldMk cId="3639454371" sldId="288"/>
            <ac:spMk id="2" creationId="{29892FED-0670-D371-4BD2-9B382CC77B45}"/>
          </ac:spMkLst>
        </pc:spChg>
        <pc:spChg chg="mod">
          <ac:chgData name="Md Sohail Tanveer" userId="35fcf20929927222" providerId="LiveId" clId="{3F836BB4-9811-460F-A444-66D27C954D01}" dt="2022-12-27T10:06:13.604" v="1450" actId="1076"/>
          <ac:spMkLst>
            <pc:docMk/>
            <pc:sldMk cId="3639454371" sldId="288"/>
            <ac:spMk id="3" creationId="{6948C1D6-E237-0A1F-2DD4-BD7D1998DF36}"/>
          </ac:spMkLst>
        </pc:spChg>
        <pc:picChg chg="del">
          <ac:chgData name="Md Sohail Tanveer" userId="35fcf20929927222" providerId="LiveId" clId="{3F836BB4-9811-460F-A444-66D27C954D01}" dt="2022-12-27T09:59:48.499" v="1028" actId="478"/>
          <ac:picMkLst>
            <pc:docMk/>
            <pc:sldMk cId="3639454371" sldId="288"/>
            <ac:picMk id="5" creationId="{6BF14573-5856-A6AB-B5D1-2A1E9D0CD43C}"/>
          </ac:picMkLst>
        </pc:picChg>
        <pc:picChg chg="add mod modCrop">
          <ac:chgData name="Md Sohail Tanveer" userId="35fcf20929927222" providerId="LiveId" clId="{3F836BB4-9811-460F-A444-66D27C954D01}" dt="2022-12-27T10:06:18.030" v="1451" actId="1076"/>
          <ac:picMkLst>
            <pc:docMk/>
            <pc:sldMk cId="3639454371" sldId="288"/>
            <ac:picMk id="6" creationId="{B8AE46D6-5C6D-F79F-1198-245D752BB61B}"/>
          </ac:picMkLst>
        </pc:picChg>
      </pc:sldChg>
      <pc:sldChg chg="addSp delSp modSp mod">
        <pc:chgData name="Md Sohail Tanveer" userId="35fcf20929927222" providerId="LiveId" clId="{3F836BB4-9811-460F-A444-66D27C954D01}" dt="2022-12-27T10:14:07.385" v="2002" actId="20577"/>
        <pc:sldMkLst>
          <pc:docMk/>
          <pc:sldMk cId="4180534824" sldId="289"/>
        </pc:sldMkLst>
        <pc:spChg chg="mod">
          <ac:chgData name="Md Sohail Tanveer" userId="35fcf20929927222" providerId="LiveId" clId="{3F836BB4-9811-460F-A444-66D27C954D01}" dt="2022-12-27T10:08:01.984" v="1487" actId="20577"/>
          <ac:spMkLst>
            <pc:docMk/>
            <pc:sldMk cId="4180534824" sldId="289"/>
            <ac:spMk id="2" creationId="{0298B0AE-3976-EE3D-10F6-A8E648157FD0}"/>
          </ac:spMkLst>
        </pc:spChg>
        <pc:spChg chg="mod">
          <ac:chgData name="Md Sohail Tanveer" userId="35fcf20929927222" providerId="LiveId" clId="{3F836BB4-9811-460F-A444-66D27C954D01}" dt="2022-12-27T10:14:07.385" v="2002" actId="20577"/>
          <ac:spMkLst>
            <pc:docMk/>
            <pc:sldMk cId="4180534824" sldId="289"/>
            <ac:spMk id="3" creationId="{01D4FDAC-BAB6-4EDC-F50F-ED39FD348B76}"/>
          </ac:spMkLst>
        </pc:spChg>
        <pc:picChg chg="del">
          <ac:chgData name="Md Sohail Tanveer" userId="35fcf20929927222" providerId="LiveId" clId="{3F836BB4-9811-460F-A444-66D27C954D01}" dt="2022-12-27T10:08:21.657" v="1488" actId="478"/>
          <ac:picMkLst>
            <pc:docMk/>
            <pc:sldMk cId="4180534824" sldId="289"/>
            <ac:picMk id="5" creationId="{EC4502BF-8076-6D13-DF89-B3074C410ED4}"/>
          </ac:picMkLst>
        </pc:picChg>
        <pc:picChg chg="add mod modCrop">
          <ac:chgData name="Md Sohail Tanveer" userId="35fcf20929927222" providerId="LiveId" clId="{3F836BB4-9811-460F-A444-66D27C954D01}" dt="2022-12-27T10:08:43.618" v="1494" actId="1076"/>
          <ac:picMkLst>
            <pc:docMk/>
            <pc:sldMk cId="4180534824" sldId="289"/>
            <ac:picMk id="6" creationId="{07704D80-C68E-B5B0-6268-12E266939CA4}"/>
          </ac:picMkLst>
        </pc:picChg>
      </pc:sldChg>
      <pc:sldChg chg="del">
        <pc:chgData name="Md Sohail Tanveer" userId="35fcf20929927222" providerId="LiveId" clId="{3F836BB4-9811-460F-A444-66D27C954D01}" dt="2022-12-27T10:19:11.494" v="2250" actId="47"/>
        <pc:sldMkLst>
          <pc:docMk/>
          <pc:sldMk cId="969348856" sldId="290"/>
        </pc:sldMkLst>
      </pc:sldChg>
      <pc:sldChg chg="del">
        <pc:chgData name="Md Sohail Tanveer" userId="35fcf20929927222" providerId="LiveId" clId="{3F836BB4-9811-460F-A444-66D27C954D01}" dt="2022-12-27T11:26:18.204" v="4029" actId="47"/>
        <pc:sldMkLst>
          <pc:docMk/>
          <pc:sldMk cId="2218985009" sldId="291"/>
        </pc:sldMkLst>
      </pc:sldChg>
      <pc:sldChg chg="del">
        <pc:chgData name="Md Sohail Tanveer" userId="35fcf20929927222" providerId="LiveId" clId="{3F836BB4-9811-460F-A444-66D27C954D01}" dt="2022-12-27T11:26:18.843" v="4030" actId="47"/>
        <pc:sldMkLst>
          <pc:docMk/>
          <pc:sldMk cId="2364280084" sldId="292"/>
        </pc:sldMkLst>
      </pc:sldChg>
      <pc:sldChg chg="del">
        <pc:chgData name="Md Sohail Tanveer" userId="35fcf20929927222" providerId="LiveId" clId="{3F836BB4-9811-460F-A444-66D27C954D01}" dt="2022-12-27T11:26:20.161" v="4032" actId="47"/>
        <pc:sldMkLst>
          <pc:docMk/>
          <pc:sldMk cId="2390572737" sldId="293"/>
        </pc:sldMkLst>
      </pc:sldChg>
      <pc:sldChg chg="del">
        <pc:chgData name="Md Sohail Tanveer" userId="35fcf20929927222" providerId="LiveId" clId="{3F836BB4-9811-460F-A444-66D27C954D01}" dt="2022-12-27T11:26:20.761" v="4033" actId="47"/>
        <pc:sldMkLst>
          <pc:docMk/>
          <pc:sldMk cId="1540476920" sldId="294"/>
        </pc:sldMkLst>
      </pc:sldChg>
      <pc:sldChg chg="del">
        <pc:chgData name="Md Sohail Tanveer" userId="35fcf20929927222" providerId="LiveId" clId="{3F836BB4-9811-460F-A444-66D27C954D01}" dt="2022-12-27T11:26:21.294" v="4034" actId="47"/>
        <pc:sldMkLst>
          <pc:docMk/>
          <pc:sldMk cId="283665935" sldId="295"/>
        </pc:sldMkLst>
      </pc:sldChg>
      <pc:sldChg chg="del">
        <pc:chgData name="Md Sohail Tanveer" userId="35fcf20929927222" providerId="LiveId" clId="{3F836BB4-9811-460F-A444-66D27C954D01}" dt="2022-12-27T11:26:22.436" v="4036" actId="47"/>
        <pc:sldMkLst>
          <pc:docMk/>
          <pc:sldMk cId="322959507" sldId="296"/>
        </pc:sldMkLst>
      </pc:sldChg>
      <pc:sldChg chg="del">
        <pc:chgData name="Md Sohail Tanveer" userId="35fcf20929927222" providerId="LiveId" clId="{3F836BB4-9811-460F-A444-66D27C954D01}" dt="2022-12-27T11:26:22.930" v="4037" actId="47"/>
        <pc:sldMkLst>
          <pc:docMk/>
          <pc:sldMk cId="3848996194" sldId="297"/>
        </pc:sldMkLst>
      </pc:sldChg>
      <pc:sldChg chg="modSp add del mod">
        <pc:chgData name="Md Sohail Tanveer" userId="35fcf20929927222" providerId="LiveId" clId="{3F836BB4-9811-460F-A444-66D27C954D01}" dt="2023-01-10T04:32:38.334" v="10119" actId="113"/>
        <pc:sldMkLst>
          <pc:docMk/>
          <pc:sldMk cId="4192896825" sldId="298"/>
        </pc:sldMkLst>
        <pc:spChg chg="mod">
          <ac:chgData name="Md Sohail Tanveer" userId="35fcf20929927222" providerId="LiveId" clId="{3F836BB4-9811-460F-A444-66D27C954D01}" dt="2023-01-10T04:32:38.334" v="10119" actId="113"/>
          <ac:spMkLst>
            <pc:docMk/>
            <pc:sldMk cId="4192896825" sldId="298"/>
            <ac:spMk id="2" creationId="{F3820CB1-B7C2-F9FC-F7F0-2680FA5E510E}"/>
          </ac:spMkLst>
        </pc:spChg>
        <pc:spChg chg="mod">
          <ac:chgData name="Md Sohail Tanveer" userId="35fcf20929927222" providerId="LiveId" clId="{3F836BB4-9811-460F-A444-66D27C954D01}" dt="2023-01-10T04:32:33.747" v="10118" actId="20577"/>
          <ac:spMkLst>
            <pc:docMk/>
            <pc:sldMk cId="4192896825" sldId="298"/>
            <ac:spMk id="3" creationId="{6EDD092F-7C5B-8535-7FA2-CEEF63F50FC8}"/>
          </ac:spMkLst>
        </pc:spChg>
      </pc:sldChg>
      <pc:sldChg chg="del">
        <pc:chgData name="Md Sohail Tanveer" userId="35fcf20929927222" providerId="LiveId" clId="{3F836BB4-9811-460F-A444-66D27C954D01}" dt="2022-12-29T05:26:33.631" v="5020" actId="2696"/>
        <pc:sldMkLst>
          <pc:docMk/>
          <pc:sldMk cId="3823585926" sldId="299"/>
        </pc:sldMkLst>
      </pc:sldChg>
      <pc:sldChg chg="addSp delSp modSp new mod">
        <pc:chgData name="Md Sohail Tanveer" userId="35fcf20929927222" providerId="LiveId" clId="{3F836BB4-9811-460F-A444-66D27C954D01}" dt="2022-12-27T09:40:26.820" v="220" actId="1076"/>
        <pc:sldMkLst>
          <pc:docMk/>
          <pc:sldMk cId="3115908725" sldId="300"/>
        </pc:sldMkLst>
        <pc:spChg chg="mod">
          <ac:chgData name="Md Sohail Tanveer" userId="35fcf20929927222" providerId="LiveId" clId="{3F836BB4-9811-460F-A444-66D27C954D01}" dt="2022-12-27T09:40:19.308" v="217" actId="1076"/>
          <ac:spMkLst>
            <pc:docMk/>
            <pc:sldMk cId="3115908725" sldId="300"/>
            <ac:spMk id="2" creationId="{3651E30C-EA83-1504-7D77-0AE30B15ED90}"/>
          </ac:spMkLst>
        </pc:spChg>
        <pc:picChg chg="add del mod">
          <ac:chgData name="Md Sohail Tanveer" userId="35fcf20929927222" providerId="LiveId" clId="{3F836BB4-9811-460F-A444-66D27C954D01}" dt="2022-12-27T09:39:49.330" v="212" actId="931"/>
          <ac:picMkLst>
            <pc:docMk/>
            <pc:sldMk cId="3115908725" sldId="300"/>
            <ac:picMk id="5" creationId="{77B80F55-6798-EAD7-BB45-2C303098582E}"/>
          </ac:picMkLst>
        </pc:picChg>
        <pc:picChg chg="add mod">
          <ac:chgData name="Md Sohail Tanveer" userId="35fcf20929927222" providerId="LiveId" clId="{3F836BB4-9811-460F-A444-66D27C954D01}" dt="2022-12-27T09:40:26.820" v="220" actId="1076"/>
          <ac:picMkLst>
            <pc:docMk/>
            <pc:sldMk cId="3115908725" sldId="300"/>
            <ac:picMk id="7" creationId="{99693AC5-3FE9-C7C3-102F-FC59F83C53DB}"/>
          </ac:picMkLst>
        </pc:picChg>
      </pc:sldChg>
      <pc:sldChg chg="addSp modSp new mod">
        <pc:chgData name="Md Sohail Tanveer" userId="35fcf20929927222" providerId="LiveId" clId="{3F836BB4-9811-460F-A444-66D27C954D01}" dt="2022-12-27T10:18:38.818" v="2248" actId="20577"/>
        <pc:sldMkLst>
          <pc:docMk/>
          <pc:sldMk cId="2484552937" sldId="301"/>
        </pc:sldMkLst>
        <pc:spChg chg="mod">
          <ac:chgData name="Md Sohail Tanveer" userId="35fcf20929927222" providerId="LiveId" clId="{3F836BB4-9811-460F-A444-66D27C954D01}" dt="2022-12-27T10:18:38.818" v="2248" actId="20577"/>
          <ac:spMkLst>
            <pc:docMk/>
            <pc:sldMk cId="2484552937" sldId="301"/>
            <ac:spMk id="2" creationId="{F0E11449-4657-5E6A-5CFC-27EC54A87407}"/>
          </ac:spMkLst>
        </pc:spChg>
        <pc:spChg chg="mod">
          <ac:chgData name="Md Sohail Tanveer" userId="35fcf20929927222" providerId="LiveId" clId="{3F836BB4-9811-460F-A444-66D27C954D01}" dt="2022-12-27T10:17:54.686" v="2243" actId="113"/>
          <ac:spMkLst>
            <pc:docMk/>
            <pc:sldMk cId="2484552937" sldId="301"/>
            <ac:spMk id="3" creationId="{9FDABF5F-44BD-6C7F-6D4D-CD5F96764E80}"/>
          </ac:spMkLst>
        </pc:spChg>
        <pc:picChg chg="add mod modCrop">
          <ac:chgData name="Md Sohail Tanveer" userId="35fcf20929927222" providerId="LiveId" clId="{3F836BB4-9811-460F-A444-66D27C954D01}" dt="2022-12-27T10:15:39.563" v="2056" actId="1076"/>
          <ac:picMkLst>
            <pc:docMk/>
            <pc:sldMk cId="2484552937" sldId="301"/>
            <ac:picMk id="5" creationId="{F62658DF-2A93-DAD9-7A1C-E1D2CF36171C}"/>
          </ac:picMkLst>
        </pc:picChg>
      </pc:sldChg>
      <pc:sldChg chg="addSp modSp new mod">
        <pc:chgData name="Md Sohail Tanveer" userId="35fcf20929927222" providerId="LiveId" clId="{3F836BB4-9811-460F-A444-66D27C954D01}" dt="2022-12-29T05:31:14.315" v="5100" actId="207"/>
        <pc:sldMkLst>
          <pc:docMk/>
          <pc:sldMk cId="128824864" sldId="302"/>
        </pc:sldMkLst>
        <pc:spChg chg="mod">
          <ac:chgData name="Md Sohail Tanveer" userId="35fcf20929927222" providerId="LiveId" clId="{3F836BB4-9811-460F-A444-66D27C954D01}" dt="2022-12-29T05:31:14.315" v="5100" actId="207"/>
          <ac:spMkLst>
            <pc:docMk/>
            <pc:sldMk cId="128824864" sldId="302"/>
            <ac:spMk id="2" creationId="{CA6BA6ED-047B-1E05-8629-7141D1283278}"/>
          </ac:spMkLst>
        </pc:spChg>
        <pc:spChg chg="mod">
          <ac:chgData name="Md Sohail Tanveer" userId="35fcf20929927222" providerId="LiveId" clId="{3F836BB4-9811-460F-A444-66D27C954D01}" dt="2022-12-27T10:22:50.160" v="2577" actId="255"/>
          <ac:spMkLst>
            <pc:docMk/>
            <pc:sldMk cId="128824864" sldId="302"/>
            <ac:spMk id="3" creationId="{5BDF68E9-C3F4-EE3C-99D7-31075BAA26CD}"/>
          </ac:spMkLst>
        </pc:spChg>
        <pc:picChg chg="add mod modCrop">
          <ac:chgData name="Md Sohail Tanveer" userId="35fcf20929927222" providerId="LiveId" clId="{3F836BB4-9811-460F-A444-66D27C954D01}" dt="2022-12-27T10:20:27.466" v="2345" actId="732"/>
          <ac:picMkLst>
            <pc:docMk/>
            <pc:sldMk cId="128824864" sldId="302"/>
            <ac:picMk id="5" creationId="{9C3912A4-0B4E-8838-C419-2FC4A37A402D}"/>
          </ac:picMkLst>
        </pc:picChg>
      </pc:sldChg>
      <pc:sldChg chg="addSp delSp modSp new mod">
        <pc:chgData name="Md Sohail Tanveer" userId="35fcf20929927222" providerId="LiveId" clId="{3F836BB4-9811-460F-A444-66D27C954D01}" dt="2022-12-27T13:37:21.909" v="5019" actId="1076"/>
        <pc:sldMkLst>
          <pc:docMk/>
          <pc:sldMk cId="3761187958" sldId="303"/>
        </pc:sldMkLst>
        <pc:spChg chg="del">
          <ac:chgData name="Md Sohail Tanveer" userId="35fcf20929927222" providerId="LiveId" clId="{3F836BB4-9811-460F-A444-66D27C954D01}" dt="2022-12-27T10:24:07.777" v="2589" actId="478"/>
          <ac:spMkLst>
            <pc:docMk/>
            <pc:sldMk cId="3761187958" sldId="303"/>
            <ac:spMk id="2" creationId="{A7E4A773-C38E-A1CE-A5A8-F564E61BB0E4}"/>
          </ac:spMkLst>
        </pc:spChg>
        <pc:spChg chg="mod">
          <ac:chgData name="Md Sohail Tanveer" userId="35fcf20929927222" providerId="LiveId" clId="{3F836BB4-9811-460F-A444-66D27C954D01}" dt="2022-12-27T10:26:08.566" v="2791" actId="20577"/>
          <ac:spMkLst>
            <pc:docMk/>
            <pc:sldMk cId="3761187958" sldId="303"/>
            <ac:spMk id="3" creationId="{A2C97C3B-75CA-09B2-A5D0-F5FAB091B8F4}"/>
          </ac:spMkLst>
        </pc:spChg>
        <pc:picChg chg="add del mod modCrop">
          <ac:chgData name="Md Sohail Tanveer" userId="35fcf20929927222" providerId="LiveId" clId="{3F836BB4-9811-460F-A444-66D27C954D01}" dt="2022-12-27T13:36:49.059" v="5013" actId="478"/>
          <ac:picMkLst>
            <pc:docMk/>
            <pc:sldMk cId="3761187958" sldId="303"/>
            <ac:picMk id="5" creationId="{19B1936A-C473-4FF5-953E-FE45ED209BDD}"/>
          </ac:picMkLst>
        </pc:picChg>
        <pc:picChg chg="add mod modCrop">
          <ac:chgData name="Md Sohail Tanveer" userId="35fcf20929927222" providerId="LiveId" clId="{3F836BB4-9811-460F-A444-66D27C954D01}" dt="2022-12-27T13:37:21.909" v="5019" actId="1076"/>
          <ac:picMkLst>
            <pc:docMk/>
            <pc:sldMk cId="3761187958" sldId="303"/>
            <ac:picMk id="7" creationId="{E13EDD1D-8859-8EE8-8C92-777F40FD92D5}"/>
          </ac:picMkLst>
        </pc:picChg>
      </pc:sldChg>
      <pc:sldChg chg="modSp new mod">
        <pc:chgData name="Md Sohail Tanveer" userId="35fcf20929927222" providerId="LiveId" clId="{3F836BB4-9811-460F-A444-66D27C954D01}" dt="2022-12-29T07:42:24.988" v="6658" actId="113"/>
        <pc:sldMkLst>
          <pc:docMk/>
          <pc:sldMk cId="4097478588" sldId="304"/>
        </pc:sldMkLst>
        <pc:spChg chg="mod">
          <ac:chgData name="Md Sohail Tanveer" userId="35fcf20929927222" providerId="LiveId" clId="{3F836BB4-9811-460F-A444-66D27C954D01}" dt="2022-12-29T07:42:24.988" v="6658" actId="113"/>
          <ac:spMkLst>
            <pc:docMk/>
            <pc:sldMk cId="4097478588" sldId="304"/>
            <ac:spMk id="2" creationId="{6122569A-6E8E-7BF0-0593-8676373E95AB}"/>
          </ac:spMkLst>
        </pc:spChg>
        <pc:spChg chg="mod">
          <ac:chgData name="Md Sohail Tanveer" userId="35fcf20929927222" providerId="LiveId" clId="{3F836BB4-9811-460F-A444-66D27C954D01}" dt="2022-12-27T10:37:14.098" v="3337" actId="20577"/>
          <ac:spMkLst>
            <pc:docMk/>
            <pc:sldMk cId="4097478588" sldId="304"/>
            <ac:spMk id="3" creationId="{3E506F64-4CFC-EBC1-C602-21C8C7A896D0}"/>
          </ac:spMkLst>
        </pc:spChg>
      </pc:sldChg>
      <pc:sldChg chg="modSp new mod">
        <pc:chgData name="Md Sohail Tanveer" userId="35fcf20929927222" providerId="LiveId" clId="{3F836BB4-9811-460F-A444-66D27C954D01}" dt="2022-12-29T07:43:04.625" v="6662" actId="113"/>
        <pc:sldMkLst>
          <pc:docMk/>
          <pc:sldMk cId="1481487031" sldId="305"/>
        </pc:sldMkLst>
        <pc:spChg chg="mod">
          <ac:chgData name="Md Sohail Tanveer" userId="35fcf20929927222" providerId="LiveId" clId="{3F836BB4-9811-460F-A444-66D27C954D01}" dt="2022-12-29T07:43:04.625" v="6662" actId="113"/>
          <ac:spMkLst>
            <pc:docMk/>
            <pc:sldMk cId="1481487031" sldId="305"/>
            <ac:spMk id="2" creationId="{6DA2BBF0-275A-8D5F-4893-986BC4A38F84}"/>
          </ac:spMkLst>
        </pc:spChg>
        <pc:spChg chg="mod">
          <ac:chgData name="Md Sohail Tanveer" userId="35fcf20929927222" providerId="LiveId" clId="{3F836BB4-9811-460F-A444-66D27C954D01}" dt="2022-12-27T11:25:50.919" v="4027" actId="20577"/>
          <ac:spMkLst>
            <pc:docMk/>
            <pc:sldMk cId="1481487031" sldId="305"/>
            <ac:spMk id="3" creationId="{A473BC38-5996-AEE6-10BD-F5F3AF647976}"/>
          </ac:spMkLst>
        </pc:spChg>
      </pc:sldChg>
      <pc:sldChg chg="modSp add del mod">
        <pc:chgData name="Md Sohail Tanveer" userId="35fcf20929927222" providerId="LiveId" clId="{3F836BB4-9811-460F-A444-66D27C954D01}" dt="2023-01-10T04:34:00.715" v="10120" actId="2696"/>
        <pc:sldMkLst>
          <pc:docMk/>
          <pc:sldMk cId="470378892" sldId="306"/>
        </pc:sldMkLst>
        <pc:spChg chg="mod">
          <ac:chgData name="Md Sohail Tanveer" userId="35fcf20929927222" providerId="LiveId" clId="{3F836BB4-9811-460F-A444-66D27C954D01}" dt="2023-01-08T15:18:02.704" v="9839" actId="113"/>
          <ac:spMkLst>
            <pc:docMk/>
            <pc:sldMk cId="470378892" sldId="306"/>
            <ac:spMk id="3" creationId="{47627A3D-D829-63C3-A7FB-22EC83DBF770}"/>
          </ac:spMkLst>
        </pc:spChg>
      </pc:sldChg>
      <pc:sldChg chg="add">
        <pc:chgData name="Md Sohail Tanveer" userId="35fcf20929927222" providerId="LiveId" clId="{3F836BB4-9811-460F-A444-66D27C954D01}" dt="2023-01-10T04:34:09.270" v="10121"/>
        <pc:sldMkLst>
          <pc:docMk/>
          <pc:sldMk cId="3234562731" sldId="306"/>
        </pc:sldMkLst>
      </pc:sldChg>
      <pc:sldChg chg="addSp modSp new del mod">
        <pc:chgData name="Md Sohail Tanveer" userId="35fcf20929927222" providerId="LiveId" clId="{3F836BB4-9811-460F-A444-66D27C954D01}" dt="2022-12-29T05:44:12.891" v="5126" actId="2696"/>
        <pc:sldMkLst>
          <pc:docMk/>
          <pc:sldMk cId="3236377705" sldId="306"/>
        </pc:sldMkLst>
        <pc:spChg chg="mod">
          <ac:chgData name="Md Sohail Tanveer" userId="35fcf20929927222" providerId="LiveId" clId="{3F836BB4-9811-460F-A444-66D27C954D01}" dt="2022-12-27T10:38:41.724" v="3388" actId="20577"/>
          <ac:spMkLst>
            <pc:docMk/>
            <pc:sldMk cId="3236377705" sldId="306"/>
            <ac:spMk id="2" creationId="{6FE90FB4-7062-354B-518C-B92E696D27E6}"/>
          </ac:spMkLst>
        </pc:spChg>
        <pc:spChg chg="mod">
          <ac:chgData name="Md Sohail Tanveer" userId="35fcf20929927222" providerId="LiveId" clId="{3F836BB4-9811-460F-A444-66D27C954D01}" dt="2022-12-27T10:40:57.955" v="3436" actId="14100"/>
          <ac:spMkLst>
            <pc:docMk/>
            <pc:sldMk cId="3236377705" sldId="306"/>
            <ac:spMk id="3" creationId="{47627A3D-D829-63C3-A7FB-22EC83DBF770}"/>
          </ac:spMkLst>
        </pc:spChg>
        <pc:picChg chg="add mod modCrop">
          <ac:chgData name="Md Sohail Tanveer" userId="35fcf20929927222" providerId="LiveId" clId="{3F836BB4-9811-460F-A444-66D27C954D01}" dt="2022-12-27T10:40:54.353" v="3435" actId="1076"/>
          <ac:picMkLst>
            <pc:docMk/>
            <pc:sldMk cId="3236377705" sldId="306"/>
            <ac:picMk id="5" creationId="{4485FD13-B6C8-57D4-A5D2-F2675DB5CB87}"/>
          </ac:picMkLst>
        </pc:picChg>
      </pc:sldChg>
      <pc:sldChg chg="add del">
        <pc:chgData name="Md Sohail Tanveer" userId="35fcf20929927222" providerId="LiveId" clId="{3F836BB4-9811-460F-A444-66D27C954D01}" dt="2023-01-10T04:34:18.374" v="10122" actId="2696"/>
        <pc:sldMkLst>
          <pc:docMk/>
          <pc:sldMk cId="817334961" sldId="307"/>
        </pc:sldMkLst>
      </pc:sldChg>
      <pc:sldChg chg="modSp add mod">
        <pc:chgData name="Md Sohail Tanveer" userId="35fcf20929927222" providerId="LiveId" clId="{3F836BB4-9811-460F-A444-66D27C954D01}" dt="2023-01-10T04:35:05.368" v="10179" actId="20577"/>
        <pc:sldMkLst>
          <pc:docMk/>
          <pc:sldMk cId="1825242956" sldId="307"/>
        </pc:sldMkLst>
        <pc:spChg chg="mod">
          <ac:chgData name="Md Sohail Tanveer" userId="35fcf20929927222" providerId="LiveId" clId="{3F836BB4-9811-460F-A444-66D27C954D01}" dt="2023-01-10T04:35:05.368" v="10179" actId="20577"/>
          <ac:spMkLst>
            <pc:docMk/>
            <pc:sldMk cId="1825242956" sldId="307"/>
            <ac:spMk id="3" creationId="{9BC0FD4C-6969-84BA-2357-5B6EFF393236}"/>
          </ac:spMkLst>
        </pc:spChg>
      </pc:sldChg>
      <pc:sldChg chg="addSp delSp modSp new del mod">
        <pc:chgData name="Md Sohail Tanveer" userId="35fcf20929927222" providerId="LiveId" clId="{3F836BB4-9811-460F-A444-66D27C954D01}" dt="2022-12-29T05:44:21.344" v="5128" actId="2696"/>
        <pc:sldMkLst>
          <pc:docMk/>
          <pc:sldMk cId="4189918385" sldId="307"/>
        </pc:sldMkLst>
        <pc:spChg chg="del">
          <ac:chgData name="Md Sohail Tanveer" userId="35fcf20929927222" providerId="LiveId" clId="{3F836BB4-9811-460F-A444-66D27C954D01}" dt="2022-12-27T10:42:04.258" v="3449" actId="478"/>
          <ac:spMkLst>
            <pc:docMk/>
            <pc:sldMk cId="4189918385" sldId="307"/>
            <ac:spMk id="2" creationId="{6494CDE1-AD82-1B23-2FD8-7047551636BE}"/>
          </ac:spMkLst>
        </pc:spChg>
        <pc:spChg chg="mod">
          <ac:chgData name="Md Sohail Tanveer" userId="35fcf20929927222" providerId="LiveId" clId="{3F836BB4-9811-460F-A444-66D27C954D01}" dt="2022-12-27T10:43:41.870" v="3540" actId="14100"/>
          <ac:spMkLst>
            <pc:docMk/>
            <pc:sldMk cId="4189918385" sldId="307"/>
            <ac:spMk id="3" creationId="{9BC0FD4C-6969-84BA-2357-5B6EFF393236}"/>
          </ac:spMkLst>
        </pc:spChg>
        <pc:picChg chg="add mod modCrop">
          <ac:chgData name="Md Sohail Tanveer" userId="35fcf20929927222" providerId="LiveId" clId="{3F836BB4-9811-460F-A444-66D27C954D01}" dt="2022-12-27T10:42:29.743" v="3454" actId="1076"/>
          <ac:picMkLst>
            <pc:docMk/>
            <pc:sldMk cId="4189918385" sldId="307"/>
            <ac:picMk id="5" creationId="{4CE02E1E-92AD-497B-E88F-42C3C026C08F}"/>
          </ac:picMkLst>
        </pc:picChg>
      </pc:sldChg>
      <pc:sldChg chg="addSp delSp modSp new mod">
        <pc:chgData name="Md Sohail Tanveer" userId="35fcf20929927222" providerId="LiveId" clId="{3F836BB4-9811-460F-A444-66D27C954D01}" dt="2022-12-27T11:39:59.876" v="4705" actId="20577"/>
        <pc:sldMkLst>
          <pc:docMk/>
          <pc:sldMk cId="3132429769" sldId="308"/>
        </pc:sldMkLst>
        <pc:spChg chg="mod">
          <ac:chgData name="Md Sohail Tanveer" userId="35fcf20929927222" providerId="LiveId" clId="{3F836BB4-9811-460F-A444-66D27C954D01}" dt="2022-12-27T11:28:18.568" v="4103" actId="20577"/>
          <ac:spMkLst>
            <pc:docMk/>
            <pc:sldMk cId="3132429769" sldId="308"/>
            <ac:spMk id="2" creationId="{86E69BDD-1BE7-876B-39EA-B5E01C29B390}"/>
          </ac:spMkLst>
        </pc:spChg>
        <pc:spChg chg="mod">
          <ac:chgData name="Md Sohail Tanveer" userId="35fcf20929927222" providerId="LiveId" clId="{3F836BB4-9811-460F-A444-66D27C954D01}" dt="2022-12-27T11:39:59.876" v="4705" actId="20577"/>
          <ac:spMkLst>
            <pc:docMk/>
            <pc:sldMk cId="3132429769" sldId="308"/>
            <ac:spMk id="3" creationId="{F789436A-F0CA-4B7A-CBF3-39C34D5837A0}"/>
          </ac:spMkLst>
        </pc:spChg>
        <pc:spChg chg="add del mod">
          <ac:chgData name="Md Sohail Tanveer" userId="35fcf20929927222" providerId="LiveId" clId="{3F836BB4-9811-460F-A444-66D27C954D01}" dt="2022-12-27T11:31:42.067" v="4280" actId="478"/>
          <ac:spMkLst>
            <pc:docMk/>
            <pc:sldMk cId="3132429769" sldId="308"/>
            <ac:spMk id="6" creationId="{69D07793-87ED-022E-1ACF-9D3556CD0418}"/>
          </ac:spMkLst>
        </pc:spChg>
        <pc:spChg chg="add del mod">
          <ac:chgData name="Md Sohail Tanveer" userId="35fcf20929927222" providerId="LiveId" clId="{3F836BB4-9811-460F-A444-66D27C954D01}" dt="2022-12-27T11:39:03.663" v="4684" actId="21"/>
          <ac:spMkLst>
            <pc:docMk/>
            <pc:sldMk cId="3132429769" sldId="308"/>
            <ac:spMk id="9" creationId="{43B2E7AC-8EA7-087B-0654-5AAE7EFCB9A4}"/>
          </ac:spMkLst>
        </pc:spChg>
        <pc:picChg chg="add mod modCrop">
          <ac:chgData name="Md Sohail Tanveer" userId="35fcf20929927222" providerId="LiveId" clId="{3F836BB4-9811-460F-A444-66D27C954D01}" dt="2022-12-27T11:30:43.462" v="4216" actId="1076"/>
          <ac:picMkLst>
            <pc:docMk/>
            <pc:sldMk cId="3132429769" sldId="308"/>
            <ac:picMk id="5" creationId="{13AF1AB1-7388-B9DA-F27E-FBE22B1B3F09}"/>
          </ac:picMkLst>
        </pc:picChg>
        <pc:picChg chg="add mod modCrop">
          <ac:chgData name="Md Sohail Tanveer" userId="35fcf20929927222" providerId="LiveId" clId="{3F836BB4-9811-460F-A444-66D27C954D01}" dt="2022-12-27T11:39:00.227" v="4683" actId="1076"/>
          <ac:picMkLst>
            <pc:docMk/>
            <pc:sldMk cId="3132429769" sldId="308"/>
            <ac:picMk id="8" creationId="{F5E73588-63FA-17D4-2683-FA86B6CB0EE6}"/>
          </ac:picMkLst>
        </pc:picChg>
      </pc:sldChg>
      <pc:sldChg chg="addSp delSp modSp new mod">
        <pc:chgData name="Md Sohail Tanveer" userId="35fcf20929927222" providerId="LiveId" clId="{3F836BB4-9811-460F-A444-66D27C954D01}" dt="2022-12-27T11:42:40.671" v="4835" actId="478"/>
        <pc:sldMkLst>
          <pc:docMk/>
          <pc:sldMk cId="24289932" sldId="309"/>
        </pc:sldMkLst>
        <pc:spChg chg="del">
          <ac:chgData name="Md Sohail Tanveer" userId="35fcf20929927222" providerId="LiveId" clId="{3F836BB4-9811-460F-A444-66D27C954D01}" dt="2022-12-27T11:42:40.671" v="4835" actId="478"/>
          <ac:spMkLst>
            <pc:docMk/>
            <pc:sldMk cId="24289932" sldId="309"/>
            <ac:spMk id="2" creationId="{3136AD73-49E9-286C-1F3F-55FB95B1DFB2}"/>
          </ac:spMkLst>
        </pc:spChg>
        <pc:spChg chg="del">
          <ac:chgData name="Md Sohail Tanveer" userId="35fcf20929927222" providerId="LiveId" clId="{3F836BB4-9811-460F-A444-66D27C954D01}" dt="2022-12-27T11:39:05.787" v="4685"/>
          <ac:spMkLst>
            <pc:docMk/>
            <pc:sldMk cId="24289932" sldId="309"/>
            <ac:spMk id="3" creationId="{E1FCD02E-0D23-E38C-41B5-A335D37FE673}"/>
          </ac:spMkLst>
        </pc:spChg>
        <pc:spChg chg="add mod">
          <ac:chgData name="Md Sohail Tanveer" userId="35fcf20929927222" providerId="LiveId" clId="{3F836BB4-9811-460F-A444-66D27C954D01}" dt="2022-12-27T11:42:37.500" v="4834" actId="14100"/>
          <ac:spMkLst>
            <pc:docMk/>
            <pc:sldMk cId="24289932" sldId="309"/>
            <ac:spMk id="4" creationId="{8CAD527A-D977-17EC-3A68-C19028232990}"/>
          </ac:spMkLst>
        </pc:spChg>
      </pc:sldChg>
      <pc:sldChg chg="modSp new mod">
        <pc:chgData name="Md Sohail Tanveer" userId="35fcf20929927222" providerId="LiveId" clId="{3F836BB4-9811-460F-A444-66D27C954D01}" dt="2022-12-29T08:15:12.881" v="7728" actId="20577"/>
        <pc:sldMkLst>
          <pc:docMk/>
          <pc:sldMk cId="876342855" sldId="310"/>
        </pc:sldMkLst>
        <pc:spChg chg="mod">
          <ac:chgData name="Md Sohail Tanveer" userId="35fcf20929927222" providerId="LiveId" clId="{3F836BB4-9811-460F-A444-66D27C954D01}" dt="2022-12-29T07:13:09.075" v="5140" actId="20577"/>
          <ac:spMkLst>
            <pc:docMk/>
            <pc:sldMk cId="876342855" sldId="310"/>
            <ac:spMk id="2" creationId="{A9CAE866-65AF-6C43-80F7-EC0444CEC799}"/>
          </ac:spMkLst>
        </pc:spChg>
        <pc:spChg chg="mod">
          <ac:chgData name="Md Sohail Tanveer" userId="35fcf20929927222" providerId="LiveId" clId="{3F836BB4-9811-460F-A444-66D27C954D01}" dt="2022-12-29T08:15:12.881" v="7728" actId="20577"/>
          <ac:spMkLst>
            <pc:docMk/>
            <pc:sldMk cId="876342855" sldId="310"/>
            <ac:spMk id="3" creationId="{A0CA139F-C4FF-2896-57BB-02DDAABB1D26}"/>
          </ac:spMkLst>
        </pc:spChg>
      </pc:sldChg>
      <pc:sldChg chg="modSp new mod">
        <pc:chgData name="Md Sohail Tanveer" userId="35fcf20929927222" providerId="LiveId" clId="{3F836BB4-9811-460F-A444-66D27C954D01}" dt="2022-12-29T07:41:50.372" v="6652" actId="113"/>
        <pc:sldMkLst>
          <pc:docMk/>
          <pc:sldMk cId="1749158981" sldId="311"/>
        </pc:sldMkLst>
        <pc:spChg chg="mod">
          <ac:chgData name="Md Sohail Tanveer" userId="35fcf20929927222" providerId="LiveId" clId="{3F836BB4-9811-460F-A444-66D27C954D01}" dt="2022-12-29T07:41:50.372" v="6652" actId="113"/>
          <ac:spMkLst>
            <pc:docMk/>
            <pc:sldMk cId="1749158981" sldId="311"/>
            <ac:spMk id="2" creationId="{2338EB91-B1F0-E57D-0109-2A0F814E5FA1}"/>
          </ac:spMkLst>
        </pc:spChg>
        <pc:spChg chg="mod">
          <ac:chgData name="Md Sohail Tanveer" userId="35fcf20929927222" providerId="LiveId" clId="{3F836BB4-9811-460F-A444-66D27C954D01}" dt="2022-12-29T07:21:30.476" v="5650" actId="20577"/>
          <ac:spMkLst>
            <pc:docMk/>
            <pc:sldMk cId="1749158981" sldId="311"/>
            <ac:spMk id="3" creationId="{42122A80-BA14-D579-20AD-47CDDA252746}"/>
          </ac:spMkLst>
        </pc:spChg>
      </pc:sldChg>
      <pc:sldChg chg="modSp new mod">
        <pc:chgData name="Md Sohail Tanveer" userId="35fcf20929927222" providerId="LiveId" clId="{3F836BB4-9811-460F-A444-66D27C954D01}" dt="2022-12-29T07:42:04.165" v="6656" actId="113"/>
        <pc:sldMkLst>
          <pc:docMk/>
          <pc:sldMk cId="306594357" sldId="312"/>
        </pc:sldMkLst>
        <pc:spChg chg="mod">
          <ac:chgData name="Md Sohail Tanveer" userId="35fcf20929927222" providerId="LiveId" clId="{3F836BB4-9811-460F-A444-66D27C954D01}" dt="2022-12-29T07:42:04.165" v="6656" actId="113"/>
          <ac:spMkLst>
            <pc:docMk/>
            <pc:sldMk cId="306594357" sldId="312"/>
            <ac:spMk id="2" creationId="{BD532E4F-DE5C-4398-0B69-0BD94CCDE027}"/>
          </ac:spMkLst>
        </pc:spChg>
        <pc:spChg chg="mod">
          <ac:chgData name="Md Sohail Tanveer" userId="35fcf20929927222" providerId="LiveId" clId="{3F836BB4-9811-460F-A444-66D27C954D01}" dt="2022-12-29T07:21:23.310" v="5646" actId="20577"/>
          <ac:spMkLst>
            <pc:docMk/>
            <pc:sldMk cId="306594357" sldId="312"/>
            <ac:spMk id="3" creationId="{EB997B95-2010-B9F4-EAF7-2203747BFE75}"/>
          </ac:spMkLst>
        </pc:spChg>
      </pc:sldChg>
      <pc:sldChg chg="addSp modSp new mod">
        <pc:chgData name="Md Sohail Tanveer" userId="35fcf20929927222" providerId="LiveId" clId="{3F836BB4-9811-460F-A444-66D27C954D01}" dt="2022-12-29T07:24:37.789" v="5773" actId="20577"/>
        <pc:sldMkLst>
          <pc:docMk/>
          <pc:sldMk cId="1712748282" sldId="313"/>
        </pc:sldMkLst>
        <pc:spChg chg="mod">
          <ac:chgData name="Md Sohail Tanveer" userId="35fcf20929927222" providerId="LiveId" clId="{3F836BB4-9811-460F-A444-66D27C954D01}" dt="2022-12-29T07:23:13.363" v="5658" actId="1076"/>
          <ac:spMkLst>
            <pc:docMk/>
            <pc:sldMk cId="1712748282" sldId="313"/>
            <ac:spMk id="2" creationId="{1C9AA24C-C02C-434A-08E6-E44421912C29}"/>
          </ac:spMkLst>
        </pc:spChg>
        <pc:spChg chg="mod">
          <ac:chgData name="Md Sohail Tanveer" userId="35fcf20929927222" providerId="LiveId" clId="{3F836BB4-9811-460F-A444-66D27C954D01}" dt="2022-12-29T07:24:37.789" v="5773" actId="20577"/>
          <ac:spMkLst>
            <pc:docMk/>
            <pc:sldMk cId="1712748282" sldId="313"/>
            <ac:spMk id="3" creationId="{F4AC9FB8-CC4A-8E7D-60F0-DB7AB9BD67DB}"/>
          </ac:spMkLst>
        </pc:spChg>
        <pc:picChg chg="add mod modCrop">
          <ac:chgData name="Md Sohail Tanveer" userId="35fcf20929927222" providerId="LiveId" clId="{3F836BB4-9811-460F-A444-66D27C954D01}" dt="2022-12-29T07:23:20.587" v="5661" actId="1076"/>
          <ac:picMkLst>
            <pc:docMk/>
            <pc:sldMk cId="1712748282" sldId="313"/>
            <ac:picMk id="5" creationId="{F1023538-0D96-9348-0ED3-6C10C7D7379F}"/>
          </ac:picMkLst>
        </pc:picChg>
      </pc:sldChg>
      <pc:sldChg chg="new del">
        <pc:chgData name="Md Sohail Tanveer" userId="35fcf20929927222" providerId="LiveId" clId="{3F836BB4-9811-460F-A444-66D27C954D01}" dt="2022-12-29T05:31:43.827" v="5104" actId="47"/>
        <pc:sldMkLst>
          <pc:docMk/>
          <pc:sldMk cId="1846060229" sldId="313"/>
        </pc:sldMkLst>
      </pc:sldChg>
      <pc:sldChg chg="addSp modSp new mod">
        <pc:chgData name="Md Sohail Tanveer" userId="35fcf20929927222" providerId="LiveId" clId="{3F836BB4-9811-460F-A444-66D27C954D01}" dt="2022-12-29T07:28:01.058" v="6021" actId="1076"/>
        <pc:sldMkLst>
          <pc:docMk/>
          <pc:sldMk cId="2532918746" sldId="314"/>
        </pc:sldMkLst>
        <pc:spChg chg="mod">
          <ac:chgData name="Md Sohail Tanveer" userId="35fcf20929927222" providerId="LiveId" clId="{3F836BB4-9811-460F-A444-66D27C954D01}" dt="2022-12-29T07:25:40.370" v="5778" actId="1076"/>
          <ac:spMkLst>
            <pc:docMk/>
            <pc:sldMk cId="2532918746" sldId="314"/>
            <ac:spMk id="2" creationId="{B125BFF9-8A84-0A71-35E7-B828B6837B71}"/>
          </ac:spMkLst>
        </pc:spChg>
        <pc:spChg chg="mod">
          <ac:chgData name="Md Sohail Tanveer" userId="35fcf20929927222" providerId="LiveId" clId="{3F836BB4-9811-460F-A444-66D27C954D01}" dt="2022-12-29T07:28:01.058" v="6021" actId="1076"/>
          <ac:spMkLst>
            <pc:docMk/>
            <pc:sldMk cId="2532918746" sldId="314"/>
            <ac:spMk id="3" creationId="{E9797287-E6DF-0B84-4D8C-FD15A8C293B0}"/>
          </ac:spMkLst>
        </pc:spChg>
        <pc:picChg chg="add mod modCrop">
          <ac:chgData name="Md Sohail Tanveer" userId="35fcf20929927222" providerId="LiveId" clId="{3F836BB4-9811-460F-A444-66D27C954D01}" dt="2022-12-29T07:25:56.802" v="5784" actId="1076"/>
          <ac:picMkLst>
            <pc:docMk/>
            <pc:sldMk cId="2532918746" sldId="314"/>
            <ac:picMk id="5" creationId="{FF06A33A-E77F-A4C4-CB05-1437E99AD052}"/>
          </ac:picMkLst>
        </pc:picChg>
      </pc:sldChg>
      <pc:sldChg chg="addSp modSp new mod">
        <pc:chgData name="Md Sohail Tanveer" userId="35fcf20929927222" providerId="LiveId" clId="{3F836BB4-9811-460F-A444-66D27C954D01}" dt="2022-12-29T07:30:33.516" v="6121" actId="20577"/>
        <pc:sldMkLst>
          <pc:docMk/>
          <pc:sldMk cId="1622535119" sldId="315"/>
        </pc:sldMkLst>
        <pc:spChg chg="mod">
          <ac:chgData name="Md Sohail Tanveer" userId="35fcf20929927222" providerId="LiveId" clId="{3F836BB4-9811-460F-A444-66D27C954D01}" dt="2022-12-29T07:29:50.705" v="6029" actId="1076"/>
          <ac:spMkLst>
            <pc:docMk/>
            <pc:sldMk cId="1622535119" sldId="315"/>
            <ac:spMk id="2" creationId="{06C5A3EB-B4A0-6C2F-BEC8-15D708AD4CCE}"/>
          </ac:spMkLst>
        </pc:spChg>
        <pc:spChg chg="mod">
          <ac:chgData name="Md Sohail Tanveer" userId="35fcf20929927222" providerId="LiveId" clId="{3F836BB4-9811-460F-A444-66D27C954D01}" dt="2022-12-29T07:30:33.516" v="6121" actId="20577"/>
          <ac:spMkLst>
            <pc:docMk/>
            <pc:sldMk cId="1622535119" sldId="315"/>
            <ac:spMk id="3" creationId="{5203DC3D-D48E-7786-FADC-F5CEE0511D07}"/>
          </ac:spMkLst>
        </pc:spChg>
        <pc:picChg chg="add mod modCrop">
          <ac:chgData name="Md Sohail Tanveer" userId="35fcf20929927222" providerId="LiveId" clId="{3F836BB4-9811-460F-A444-66D27C954D01}" dt="2022-12-29T07:29:57.545" v="6031" actId="1076"/>
          <ac:picMkLst>
            <pc:docMk/>
            <pc:sldMk cId="1622535119" sldId="315"/>
            <ac:picMk id="5" creationId="{983E15EF-E031-ADD8-CDD5-CC396B37AE6E}"/>
          </ac:picMkLst>
        </pc:picChg>
      </pc:sldChg>
      <pc:sldChg chg="addSp modSp new mod">
        <pc:chgData name="Md Sohail Tanveer" userId="35fcf20929927222" providerId="LiveId" clId="{3F836BB4-9811-460F-A444-66D27C954D01}" dt="2022-12-29T07:33:15.265" v="6268" actId="20577"/>
        <pc:sldMkLst>
          <pc:docMk/>
          <pc:sldMk cId="3054307110" sldId="316"/>
        </pc:sldMkLst>
        <pc:spChg chg="mod">
          <ac:chgData name="Md Sohail Tanveer" userId="35fcf20929927222" providerId="LiveId" clId="{3F836BB4-9811-460F-A444-66D27C954D01}" dt="2022-12-29T07:31:39.594" v="6125" actId="1076"/>
          <ac:spMkLst>
            <pc:docMk/>
            <pc:sldMk cId="3054307110" sldId="316"/>
            <ac:spMk id="2" creationId="{B90F7712-B214-8B67-B3FF-DE59CA17DBFB}"/>
          </ac:spMkLst>
        </pc:spChg>
        <pc:spChg chg="mod">
          <ac:chgData name="Md Sohail Tanveer" userId="35fcf20929927222" providerId="LiveId" clId="{3F836BB4-9811-460F-A444-66D27C954D01}" dt="2022-12-29T07:33:15.265" v="6268" actId="20577"/>
          <ac:spMkLst>
            <pc:docMk/>
            <pc:sldMk cId="3054307110" sldId="316"/>
            <ac:spMk id="3" creationId="{77F5EC9D-5A05-0E4C-F4DD-D11328A4BEA9}"/>
          </ac:spMkLst>
        </pc:spChg>
        <pc:picChg chg="add mod modCrop">
          <ac:chgData name="Md Sohail Tanveer" userId="35fcf20929927222" providerId="LiveId" clId="{3F836BB4-9811-460F-A444-66D27C954D01}" dt="2022-12-29T07:33:09.081" v="6265" actId="14100"/>
          <ac:picMkLst>
            <pc:docMk/>
            <pc:sldMk cId="3054307110" sldId="316"/>
            <ac:picMk id="5" creationId="{6791EED7-EB7D-3C0F-DB1D-E346B9D9DE4E}"/>
          </ac:picMkLst>
        </pc:picChg>
      </pc:sldChg>
      <pc:sldChg chg="addSp modSp new mod">
        <pc:chgData name="Md Sohail Tanveer" userId="35fcf20929927222" providerId="LiveId" clId="{3F836BB4-9811-460F-A444-66D27C954D01}" dt="2022-12-29T07:36:34.090" v="6472" actId="20577"/>
        <pc:sldMkLst>
          <pc:docMk/>
          <pc:sldMk cId="3936873622" sldId="317"/>
        </pc:sldMkLst>
        <pc:spChg chg="mod">
          <ac:chgData name="Md Sohail Tanveer" userId="35fcf20929927222" providerId="LiveId" clId="{3F836BB4-9811-460F-A444-66D27C954D01}" dt="2022-12-29T07:34:29.835" v="6272" actId="1076"/>
          <ac:spMkLst>
            <pc:docMk/>
            <pc:sldMk cId="3936873622" sldId="317"/>
            <ac:spMk id="2" creationId="{26D37351-DE36-99E8-82B6-8FE3DBA8065D}"/>
          </ac:spMkLst>
        </pc:spChg>
        <pc:spChg chg="mod">
          <ac:chgData name="Md Sohail Tanveer" userId="35fcf20929927222" providerId="LiveId" clId="{3F836BB4-9811-460F-A444-66D27C954D01}" dt="2022-12-29T07:36:34.090" v="6472" actId="20577"/>
          <ac:spMkLst>
            <pc:docMk/>
            <pc:sldMk cId="3936873622" sldId="317"/>
            <ac:spMk id="3" creationId="{63B12352-4419-AD7E-925F-180A9D6C8362}"/>
          </ac:spMkLst>
        </pc:spChg>
        <pc:picChg chg="add mod modCrop">
          <ac:chgData name="Md Sohail Tanveer" userId="35fcf20929927222" providerId="LiveId" clId="{3F836BB4-9811-460F-A444-66D27C954D01}" dt="2022-12-29T07:36:17.776" v="6468" actId="1076"/>
          <ac:picMkLst>
            <pc:docMk/>
            <pc:sldMk cId="3936873622" sldId="317"/>
            <ac:picMk id="5" creationId="{F3491719-306C-A546-B5F5-B9C9901596C0}"/>
          </ac:picMkLst>
        </pc:picChg>
      </pc:sldChg>
      <pc:sldChg chg="addSp modSp new mod">
        <pc:chgData name="Md Sohail Tanveer" userId="35fcf20929927222" providerId="LiveId" clId="{3F836BB4-9811-460F-A444-66D27C954D01}" dt="2022-12-29T07:39:01.855" v="6611" actId="14100"/>
        <pc:sldMkLst>
          <pc:docMk/>
          <pc:sldMk cId="1287325763" sldId="318"/>
        </pc:sldMkLst>
        <pc:spChg chg="mod">
          <ac:chgData name="Md Sohail Tanveer" userId="35fcf20929927222" providerId="LiveId" clId="{3F836BB4-9811-460F-A444-66D27C954D01}" dt="2022-12-29T07:37:53.360" v="6479" actId="1076"/>
          <ac:spMkLst>
            <pc:docMk/>
            <pc:sldMk cId="1287325763" sldId="318"/>
            <ac:spMk id="2" creationId="{083C10AB-1096-6E19-E260-D5DE1B3008B5}"/>
          </ac:spMkLst>
        </pc:spChg>
        <pc:spChg chg="mod">
          <ac:chgData name="Md Sohail Tanveer" userId="35fcf20929927222" providerId="LiveId" clId="{3F836BB4-9811-460F-A444-66D27C954D01}" dt="2022-12-29T07:39:01.855" v="6611" actId="14100"/>
          <ac:spMkLst>
            <pc:docMk/>
            <pc:sldMk cId="1287325763" sldId="318"/>
            <ac:spMk id="3" creationId="{5CBC126D-10A6-79D4-97C5-A2736FCF9B97}"/>
          </ac:spMkLst>
        </pc:spChg>
        <pc:picChg chg="add mod modCrop">
          <ac:chgData name="Md Sohail Tanveer" userId="35fcf20929927222" providerId="LiveId" clId="{3F836BB4-9811-460F-A444-66D27C954D01}" dt="2022-12-29T07:38:01.370" v="6482" actId="1076"/>
          <ac:picMkLst>
            <pc:docMk/>
            <pc:sldMk cId="1287325763" sldId="318"/>
            <ac:picMk id="5" creationId="{45375DC2-2B8E-1150-D1F6-7616CD522A09}"/>
          </ac:picMkLst>
        </pc:picChg>
      </pc:sldChg>
      <pc:sldChg chg="addSp delSp modSp new mod">
        <pc:chgData name="Md Sohail Tanveer" userId="35fcf20929927222" providerId="LiveId" clId="{3F836BB4-9811-460F-A444-66D27C954D01}" dt="2023-01-08T15:18:52.166" v="9840" actId="478"/>
        <pc:sldMkLst>
          <pc:docMk/>
          <pc:sldMk cId="3908715912" sldId="319"/>
        </pc:sldMkLst>
        <pc:spChg chg="del mod">
          <ac:chgData name="Md Sohail Tanveer" userId="35fcf20929927222" providerId="LiveId" clId="{3F836BB4-9811-460F-A444-66D27C954D01}" dt="2023-01-08T15:18:52.166" v="9840" actId="478"/>
          <ac:spMkLst>
            <pc:docMk/>
            <pc:sldMk cId="3908715912" sldId="319"/>
            <ac:spMk id="2" creationId="{971BF3C2-1C0C-6F99-125A-F0AC9A1418AA}"/>
          </ac:spMkLst>
        </pc:spChg>
        <pc:spChg chg="mod">
          <ac:chgData name="Md Sohail Tanveer" userId="35fcf20929927222" providerId="LiveId" clId="{3F836BB4-9811-460F-A444-66D27C954D01}" dt="2022-12-29T07:53:57.247" v="7015" actId="1076"/>
          <ac:spMkLst>
            <pc:docMk/>
            <pc:sldMk cId="3908715912" sldId="319"/>
            <ac:spMk id="3" creationId="{5196E023-04E9-FB08-3E67-D2D57055FBF5}"/>
          </ac:spMkLst>
        </pc:spChg>
        <pc:picChg chg="add mod modCrop">
          <ac:chgData name="Md Sohail Tanveer" userId="35fcf20929927222" providerId="LiveId" clId="{3F836BB4-9811-460F-A444-66D27C954D01}" dt="2022-12-29T07:51:38.263" v="6860" actId="1076"/>
          <ac:picMkLst>
            <pc:docMk/>
            <pc:sldMk cId="3908715912" sldId="319"/>
            <ac:picMk id="5" creationId="{8BC11A50-A98D-5943-3136-8DC28C952366}"/>
          </ac:picMkLst>
        </pc:picChg>
        <pc:picChg chg="add mod modCrop">
          <ac:chgData name="Md Sohail Tanveer" userId="35fcf20929927222" providerId="LiveId" clId="{3F836BB4-9811-460F-A444-66D27C954D01}" dt="2022-12-29T07:51:44.958" v="6861" actId="1076"/>
          <ac:picMkLst>
            <pc:docMk/>
            <pc:sldMk cId="3908715912" sldId="319"/>
            <ac:picMk id="7" creationId="{8046EE54-EE59-3DD5-B752-DCA7AB60DF52}"/>
          </ac:picMkLst>
        </pc:picChg>
      </pc:sldChg>
      <pc:sldChg chg="addSp delSp modSp new mod">
        <pc:chgData name="Md Sohail Tanveer" userId="35fcf20929927222" providerId="LiveId" clId="{3F836BB4-9811-460F-A444-66D27C954D01}" dt="2023-01-08T15:18:57.243" v="9841" actId="478"/>
        <pc:sldMkLst>
          <pc:docMk/>
          <pc:sldMk cId="3107583274" sldId="320"/>
        </pc:sldMkLst>
        <pc:spChg chg="del">
          <ac:chgData name="Md Sohail Tanveer" userId="35fcf20929927222" providerId="LiveId" clId="{3F836BB4-9811-460F-A444-66D27C954D01}" dt="2023-01-08T15:18:57.243" v="9841" actId="478"/>
          <ac:spMkLst>
            <pc:docMk/>
            <pc:sldMk cId="3107583274" sldId="320"/>
            <ac:spMk id="2" creationId="{746BCE7D-F3C2-C96C-1C44-DD3350D444ED}"/>
          </ac:spMkLst>
        </pc:spChg>
        <pc:spChg chg="mod">
          <ac:chgData name="Md Sohail Tanveer" userId="35fcf20929927222" providerId="LiveId" clId="{3F836BB4-9811-460F-A444-66D27C954D01}" dt="2022-12-29T07:58:03.654" v="7136" actId="14100"/>
          <ac:spMkLst>
            <pc:docMk/>
            <pc:sldMk cId="3107583274" sldId="320"/>
            <ac:spMk id="3" creationId="{001A6245-75EE-BABE-3A9A-DCAA39755C76}"/>
          </ac:spMkLst>
        </pc:spChg>
        <pc:picChg chg="add mod modCrop">
          <ac:chgData name="Md Sohail Tanveer" userId="35fcf20929927222" providerId="LiveId" clId="{3F836BB4-9811-460F-A444-66D27C954D01}" dt="2022-12-29T07:57:37.922" v="7122" actId="14100"/>
          <ac:picMkLst>
            <pc:docMk/>
            <pc:sldMk cId="3107583274" sldId="320"/>
            <ac:picMk id="5" creationId="{50E6501B-F4C8-C042-23DD-6E35944A7B14}"/>
          </ac:picMkLst>
        </pc:picChg>
        <pc:picChg chg="add mod modCrop">
          <ac:chgData name="Md Sohail Tanveer" userId="35fcf20929927222" providerId="LiveId" clId="{3F836BB4-9811-460F-A444-66D27C954D01}" dt="2022-12-29T07:57:34.546" v="7120" actId="1076"/>
          <ac:picMkLst>
            <pc:docMk/>
            <pc:sldMk cId="3107583274" sldId="320"/>
            <ac:picMk id="7" creationId="{20A5D904-4742-C5BC-0540-ECB13256C1DD}"/>
          </ac:picMkLst>
        </pc:picChg>
      </pc:sldChg>
      <pc:sldChg chg="addSp delSp modSp new mod">
        <pc:chgData name="Md Sohail Tanveer" userId="35fcf20929927222" providerId="LiveId" clId="{3F836BB4-9811-460F-A444-66D27C954D01}" dt="2023-01-08T15:19:01.483" v="9842" actId="478"/>
        <pc:sldMkLst>
          <pc:docMk/>
          <pc:sldMk cId="982412817" sldId="321"/>
        </pc:sldMkLst>
        <pc:spChg chg="del">
          <ac:chgData name="Md Sohail Tanveer" userId="35fcf20929927222" providerId="LiveId" clId="{3F836BB4-9811-460F-A444-66D27C954D01}" dt="2023-01-08T15:19:01.483" v="9842" actId="478"/>
          <ac:spMkLst>
            <pc:docMk/>
            <pc:sldMk cId="982412817" sldId="321"/>
            <ac:spMk id="2" creationId="{4F84CE0F-B799-480C-3D64-975DD89D36B7}"/>
          </ac:spMkLst>
        </pc:spChg>
        <pc:spChg chg="mod">
          <ac:chgData name="Md Sohail Tanveer" userId="35fcf20929927222" providerId="LiveId" clId="{3F836BB4-9811-460F-A444-66D27C954D01}" dt="2022-12-29T08:01:53.365" v="7288" actId="20577"/>
          <ac:spMkLst>
            <pc:docMk/>
            <pc:sldMk cId="982412817" sldId="321"/>
            <ac:spMk id="3" creationId="{6E26967D-CF17-78FD-2291-CE5C9B3B1691}"/>
          </ac:spMkLst>
        </pc:spChg>
        <pc:picChg chg="add mod modCrop">
          <ac:chgData name="Md Sohail Tanveer" userId="35fcf20929927222" providerId="LiveId" clId="{3F836BB4-9811-460F-A444-66D27C954D01}" dt="2022-12-29T07:59:59.034" v="7149" actId="1076"/>
          <ac:picMkLst>
            <pc:docMk/>
            <pc:sldMk cId="982412817" sldId="321"/>
            <ac:picMk id="5" creationId="{3D9FCE69-342E-D4CC-D626-BC448175CD1B}"/>
          </ac:picMkLst>
        </pc:picChg>
        <pc:picChg chg="add mod modCrop">
          <ac:chgData name="Md Sohail Tanveer" userId="35fcf20929927222" providerId="LiveId" clId="{3F836BB4-9811-460F-A444-66D27C954D01}" dt="2022-12-29T08:00:03.621" v="7150" actId="14100"/>
          <ac:picMkLst>
            <pc:docMk/>
            <pc:sldMk cId="982412817" sldId="321"/>
            <ac:picMk id="7" creationId="{AF58C2BC-693E-7973-3C95-57C5E5200F61}"/>
          </ac:picMkLst>
        </pc:picChg>
      </pc:sldChg>
      <pc:sldChg chg="modSp new mod">
        <pc:chgData name="Md Sohail Tanveer" userId="35fcf20929927222" providerId="LiveId" clId="{3F836BB4-9811-460F-A444-66D27C954D01}" dt="2023-01-08T15:20:50.198" v="9849" actId="20577"/>
        <pc:sldMkLst>
          <pc:docMk/>
          <pc:sldMk cId="2128149132" sldId="322"/>
        </pc:sldMkLst>
        <pc:spChg chg="mod">
          <ac:chgData name="Md Sohail Tanveer" userId="35fcf20929927222" providerId="LiveId" clId="{3F836BB4-9811-460F-A444-66D27C954D01}" dt="2022-12-29T08:02:16.345" v="7300" actId="20577"/>
          <ac:spMkLst>
            <pc:docMk/>
            <pc:sldMk cId="2128149132" sldId="322"/>
            <ac:spMk id="2" creationId="{F9AD9BCF-55BE-076E-34DB-54EA6F6E1012}"/>
          </ac:spMkLst>
        </pc:spChg>
        <pc:spChg chg="mod">
          <ac:chgData name="Md Sohail Tanveer" userId="35fcf20929927222" providerId="LiveId" clId="{3F836BB4-9811-460F-A444-66D27C954D01}" dt="2023-01-08T15:20:50.198" v="9849" actId="20577"/>
          <ac:spMkLst>
            <pc:docMk/>
            <pc:sldMk cId="2128149132" sldId="322"/>
            <ac:spMk id="3" creationId="{F3572AD0-6C6E-21D9-534D-0E05EAFB81FF}"/>
          </ac:spMkLst>
        </pc:spChg>
      </pc:sldChg>
      <pc:sldChg chg="addSp delSp modSp new mod">
        <pc:chgData name="Md Sohail Tanveer" userId="35fcf20929927222" providerId="LiveId" clId="{3F836BB4-9811-460F-A444-66D27C954D01}" dt="2022-12-29T08:03:53.448" v="7315" actId="1076"/>
        <pc:sldMkLst>
          <pc:docMk/>
          <pc:sldMk cId="4259567562" sldId="323"/>
        </pc:sldMkLst>
        <pc:spChg chg="mod">
          <ac:chgData name="Md Sohail Tanveer" userId="35fcf20929927222" providerId="LiveId" clId="{3F836BB4-9811-460F-A444-66D27C954D01}" dt="2022-12-29T08:03:53.448" v="7315" actId="1076"/>
          <ac:spMkLst>
            <pc:docMk/>
            <pc:sldMk cId="4259567562" sldId="323"/>
            <ac:spMk id="2" creationId="{AFF45679-B140-8D80-0ACD-3CC72BE86EA7}"/>
          </ac:spMkLst>
        </pc:spChg>
        <pc:spChg chg="del">
          <ac:chgData name="Md Sohail Tanveer" userId="35fcf20929927222" providerId="LiveId" clId="{3F836BB4-9811-460F-A444-66D27C954D01}" dt="2022-12-29T08:03:33.789" v="7309" actId="478"/>
          <ac:spMkLst>
            <pc:docMk/>
            <pc:sldMk cId="4259567562" sldId="323"/>
            <ac:spMk id="3" creationId="{95B7CA09-5C6B-E07B-723A-9A78292FA581}"/>
          </ac:spMkLst>
        </pc:spChg>
        <pc:picChg chg="add mod modCrop">
          <ac:chgData name="Md Sohail Tanveer" userId="35fcf20929927222" providerId="LiveId" clId="{3F836BB4-9811-460F-A444-66D27C954D01}" dt="2022-12-29T08:03:51.201" v="7314" actId="1076"/>
          <ac:picMkLst>
            <pc:docMk/>
            <pc:sldMk cId="4259567562" sldId="323"/>
            <ac:picMk id="5" creationId="{BBA2D8FB-9EF4-6009-E63A-4C513F47EF3B}"/>
          </ac:picMkLst>
        </pc:picChg>
      </pc:sldChg>
      <pc:sldChg chg="addSp delSp modSp new mod">
        <pc:chgData name="Md Sohail Tanveer" userId="35fcf20929927222" providerId="LiveId" clId="{3F836BB4-9811-460F-A444-66D27C954D01}" dt="2022-12-29T08:13:49.142" v="7696" actId="1076"/>
        <pc:sldMkLst>
          <pc:docMk/>
          <pc:sldMk cId="599131257" sldId="324"/>
        </pc:sldMkLst>
        <pc:spChg chg="del">
          <ac:chgData name="Md Sohail Tanveer" userId="35fcf20929927222" providerId="LiveId" clId="{3F836BB4-9811-460F-A444-66D27C954D01}" dt="2022-12-29T08:13:36.874" v="7694" actId="478"/>
          <ac:spMkLst>
            <pc:docMk/>
            <pc:sldMk cId="599131257" sldId="324"/>
            <ac:spMk id="2" creationId="{D671E6C9-B687-E17C-5B8C-D6F49D01C18F}"/>
          </ac:spMkLst>
        </pc:spChg>
        <pc:spChg chg="mod">
          <ac:chgData name="Md Sohail Tanveer" userId="35fcf20929927222" providerId="LiveId" clId="{3F836BB4-9811-460F-A444-66D27C954D01}" dt="2022-12-29T08:13:44.220" v="7695" actId="14100"/>
          <ac:spMkLst>
            <pc:docMk/>
            <pc:sldMk cId="599131257" sldId="324"/>
            <ac:spMk id="3" creationId="{E0EE5013-CF95-164F-06E8-44EA6C1D2A8C}"/>
          </ac:spMkLst>
        </pc:spChg>
        <pc:picChg chg="add mod modCrop">
          <ac:chgData name="Md Sohail Tanveer" userId="35fcf20929927222" providerId="LiveId" clId="{3F836BB4-9811-460F-A444-66D27C954D01}" dt="2022-12-29T08:13:49.142" v="7696" actId="1076"/>
          <ac:picMkLst>
            <pc:docMk/>
            <pc:sldMk cId="599131257" sldId="324"/>
            <ac:picMk id="5" creationId="{80BB936D-C6BC-B653-E5EF-8E8A3C6797E3}"/>
          </ac:picMkLst>
        </pc:picChg>
      </pc:sldChg>
      <pc:sldChg chg="addSp delSp modSp new mod">
        <pc:chgData name="Md Sohail Tanveer" userId="35fcf20929927222" providerId="LiveId" clId="{3F836BB4-9811-460F-A444-66D27C954D01}" dt="2022-12-29T09:35:28.801" v="8188" actId="20577"/>
        <pc:sldMkLst>
          <pc:docMk/>
          <pc:sldMk cId="900340213" sldId="325"/>
        </pc:sldMkLst>
        <pc:spChg chg="del">
          <ac:chgData name="Md Sohail Tanveer" userId="35fcf20929927222" providerId="LiveId" clId="{3F836BB4-9811-460F-A444-66D27C954D01}" dt="2022-12-29T09:34:05.295" v="8087" actId="478"/>
          <ac:spMkLst>
            <pc:docMk/>
            <pc:sldMk cId="900340213" sldId="325"/>
            <ac:spMk id="2" creationId="{67675F3D-5866-2E9D-A869-8860F3890478}"/>
          </ac:spMkLst>
        </pc:spChg>
        <pc:spChg chg="mod">
          <ac:chgData name="Md Sohail Tanveer" userId="35fcf20929927222" providerId="LiveId" clId="{3F836BB4-9811-460F-A444-66D27C954D01}" dt="2022-12-29T09:35:28.801" v="8188" actId="20577"/>
          <ac:spMkLst>
            <pc:docMk/>
            <pc:sldMk cId="900340213" sldId="325"/>
            <ac:spMk id="3" creationId="{4B1906FF-0405-2E5E-57A4-FAC7F2C01468}"/>
          </ac:spMkLst>
        </pc:spChg>
        <pc:picChg chg="add mod modCrop">
          <ac:chgData name="Md Sohail Tanveer" userId="35fcf20929927222" providerId="LiveId" clId="{3F836BB4-9811-460F-A444-66D27C954D01}" dt="2022-12-29T09:34:30.030" v="8095" actId="1076"/>
          <ac:picMkLst>
            <pc:docMk/>
            <pc:sldMk cId="900340213" sldId="325"/>
            <ac:picMk id="5" creationId="{71553B5A-F6FF-F1E0-67A3-7B7A9070C032}"/>
          </ac:picMkLst>
        </pc:picChg>
        <pc:picChg chg="add mod modCrop">
          <ac:chgData name="Md Sohail Tanveer" userId="35fcf20929927222" providerId="LiveId" clId="{3F836BB4-9811-460F-A444-66D27C954D01}" dt="2022-12-29T09:34:33.990" v="8096" actId="1076"/>
          <ac:picMkLst>
            <pc:docMk/>
            <pc:sldMk cId="900340213" sldId="325"/>
            <ac:picMk id="7" creationId="{871D9835-6525-78EA-2E95-B40F373DA182}"/>
          </ac:picMkLst>
        </pc:picChg>
      </pc:sldChg>
      <pc:sldChg chg="addSp delSp modSp new mod">
        <pc:chgData name="Md Sohail Tanveer" userId="35fcf20929927222" providerId="LiveId" clId="{3F836BB4-9811-460F-A444-66D27C954D01}" dt="2022-12-29T09:36:59.999" v="8274" actId="20577"/>
        <pc:sldMkLst>
          <pc:docMk/>
          <pc:sldMk cId="508554630" sldId="326"/>
        </pc:sldMkLst>
        <pc:spChg chg="del">
          <ac:chgData name="Md Sohail Tanveer" userId="35fcf20929927222" providerId="LiveId" clId="{3F836BB4-9811-460F-A444-66D27C954D01}" dt="2022-12-29T09:35:42.500" v="8189" actId="478"/>
          <ac:spMkLst>
            <pc:docMk/>
            <pc:sldMk cId="508554630" sldId="326"/>
            <ac:spMk id="2" creationId="{40C1E311-DCE5-CE41-DBDC-5E925BDC613C}"/>
          </ac:spMkLst>
        </pc:spChg>
        <pc:spChg chg="mod">
          <ac:chgData name="Md Sohail Tanveer" userId="35fcf20929927222" providerId="LiveId" clId="{3F836BB4-9811-460F-A444-66D27C954D01}" dt="2022-12-29T09:36:59.999" v="8274" actId="20577"/>
          <ac:spMkLst>
            <pc:docMk/>
            <pc:sldMk cId="508554630" sldId="326"/>
            <ac:spMk id="3" creationId="{952A5578-2C18-81CA-AE90-FD6499C3665D}"/>
          </ac:spMkLst>
        </pc:spChg>
        <pc:picChg chg="add mod modCrop">
          <ac:chgData name="Md Sohail Tanveer" userId="35fcf20929927222" providerId="LiveId" clId="{3F836BB4-9811-460F-A444-66D27C954D01}" dt="2022-12-29T09:36:01.421" v="8195" actId="14100"/>
          <ac:picMkLst>
            <pc:docMk/>
            <pc:sldMk cId="508554630" sldId="326"/>
            <ac:picMk id="5" creationId="{7F8B63DA-C583-C8A9-4D37-98FA4C053386}"/>
          </ac:picMkLst>
        </pc:picChg>
        <pc:picChg chg="add mod modCrop">
          <ac:chgData name="Md Sohail Tanveer" userId="35fcf20929927222" providerId="LiveId" clId="{3F836BB4-9811-460F-A444-66D27C954D01}" dt="2022-12-29T09:35:57.846" v="8194" actId="1076"/>
          <ac:picMkLst>
            <pc:docMk/>
            <pc:sldMk cId="508554630" sldId="326"/>
            <ac:picMk id="7" creationId="{334245A2-6FB9-6D5B-48B6-8F814EE94415}"/>
          </ac:picMkLst>
        </pc:picChg>
      </pc:sldChg>
      <pc:sldChg chg="addSp delSp modSp new mod">
        <pc:chgData name="Md Sohail Tanveer" userId="35fcf20929927222" providerId="LiveId" clId="{3F836BB4-9811-460F-A444-66D27C954D01}" dt="2022-12-29T09:39:38.756" v="8454" actId="20577"/>
        <pc:sldMkLst>
          <pc:docMk/>
          <pc:sldMk cId="2004404196" sldId="327"/>
        </pc:sldMkLst>
        <pc:spChg chg="del">
          <ac:chgData name="Md Sohail Tanveer" userId="35fcf20929927222" providerId="LiveId" clId="{3F836BB4-9811-460F-A444-66D27C954D01}" dt="2022-12-29T09:37:17.393" v="8277" actId="478"/>
          <ac:spMkLst>
            <pc:docMk/>
            <pc:sldMk cId="2004404196" sldId="327"/>
            <ac:spMk id="2" creationId="{65F6307D-7AFA-C2C0-3E46-62E986A92340}"/>
          </ac:spMkLst>
        </pc:spChg>
        <pc:spChg chg="mod">
          <ac:chgData name="Md Sohail Tanveer" userId="35fcf20929927222" providerId="LiveId" clId="{3F836BB4-9811-460F-A444-66D27C954D01}" dt="2022-12-29T09:39:38.756" v="8454" actId="20577"/>
          <ac:spMkLst>
            <pc:docMk/>
            <pc:sldMk cId="2004404196" sldId="327"/>
            <ac:spMk id="3" creationId="{A286F0A6-B793-D723-8C25-459C2FD88DC4}"/>
          </ac:spMkLst>
        </pc:spChg>
        <pc:picChg chg="add mod modCrop">
          <ac:chgData name="Md Sohail Tanveer" userId="35fcf20929927222" providerId="LiveId" clId="{3F836BB4-9811-460F-A444-66D27C954D01}" dt="2022-12-29T09:37:40.560" v="8281" actId="14100"/>
          <ac:picMkLst>
            <pc:docMk/>
            <pc:sldMk cId="2004404196" sldId="327"/>
            <ac:picMk id="5" creationId="{5063CA7A-577E-A3BF-7C9D-EB7006FD662A}"/>
          </ac:picMkLst>
        </pc:picChg>
        <pc:picChg chg="add mod modCrop">
          <ac:chgData name="Md Sohail Tanveer" userId="35fcf20929927222" providerId="LiveId" clId="{3F836BB4-9811-460F-A444-66D27C954D01}" dt="2022-12-29T09:37:23.278" v="8279" actId="14100"/>
          <ac:picMkLst>
            <pc:docMk/>
            <pc:sldMk cId="2004404196" sldId="327"/>
            <ac:picMk id="7" creationId="{A4E39945-BE8B-0614-AE67-1ADBF14C9A76}"/>
          </ac:picMkLst>
        </pc:picChg>
      </pc:sldChg>
      <pc:sldChg chg="addSp modSp new mod">
        <pc:chgData name="Md Sohail Tanveer" userId="35fcf20929927222" providerId="LiveId" clId="{3F836BB4-9811-460F-A444-66D27C954D01}" dt="2022-12-29T09:43:35.892" v="8745" actId="20577"/>
        <pc:sldMkLst>
          <pc:docMk/>
          <pc:sldMk cId="4044122759" sldId="328"/>
        </pc:sldMkLst>
        <pc:spChg chg="mod">
          <ac:chgData name="Md Sohail Tanveer" userId="35fcf20929927222" providerId="LiveId" clId="{3F836BB4-9811-460F-A444-66D27C954D01}" dt="2022-12-29T08:24:39.243" v="7960" actId="207"/>
          <ac:spMkLst>
            <pc:docMk/>
            <pc:sldMk cId="4044122759" sldId="328"/>
            <ac:spMk id="2" creationId="{B530FC69-28DD-14C5-C717-073E6035846F}"/>
          </ac:spMkLst>
        </pc:spChg>
        <pc:spChg chg="mod">
          <ac:chgData name="Md Sohail Tanveer" userId="35fcf20929927222" providerId="LiveId" clId="{3F836BB4-9811-460F-A444-66D27C954D01}" dt="2022-12-29T09:43:35.892" v="8745" actId="20577"/>
          <ac:spMkLst>
            <pc:docMk/>
            <pc:sldMk cId="4044122759" sldId="328"/>
            <ac:spMk id="3" creationId="{B9254D45-7F14-6DAE-60EF-AA47B9651F2A}"/>
          </ac:spMkLst>
        </pc:spChg>
        <pc:picChg chg="add mod modCrop">
          <ac:chgData name="Md Sohail Tanveer" userId="35fcf20929927222" providerId="LiveId" clId="{3F836BB4-9811-460F-A444-66D27C954D01}" dt="2022-12-29T09:42:04.701" v="8555" actId="1076"/>
          <ac:picMkLst>
            <pc:docMk/>
            <pc:sldMk cId="4044122759" sldId="328"/>
            <ac:picMk id="5" creationId="{19826D73-6048-8F0E-A44F-0C8DF48F2558}"/>
          </ac:picMkLst>
        </pc:picChg>
      </pc:sldChg>
      <pc:sldChg chg="modSp new mod">
        <pc:chgData name="Md Sohail Tanveer" userId="35fcf20929927222" providerId="LiveId" clId="{3F836BB4-9811-460F-A444-66D27C954D01}" dt="2022-12-29T10:44:27.301" v="9103" actId="2710"/>
        <pc:sldMkLst>
          <pc:docMk/>
          <pc:sldMk cId="2178688862" sldId="329"/>
        </pc:sldMkLst>
        <pc:spChg chg="mod">
          <ac:chgData name="Md Sohail Tanveer" userId="35fcf20929927222" providerId="LiveId" clId="{3F836BB4-9811-460F-A444-66D27C954D01}" dt="2022-12-29T10:39:34.601" v="8747"/>
          <ac:spMkLst>
            <pc:docMk/>
            <pc:sldMk cId="2178688862" sldId="329"/>
            <ac:spMk id="2" creationId="{21344958-2AA8-7428-5A45-6C52B33A610A}"/>
          </ac:spMkLst>
        </pc:spChg>
        <pc:spChg chg="mod">
          <ac:chgData name="Md Sohail Tanveer" userId="35fcf20929927222" providerId="LiveId" clId="{3F836BB4-9811-460F-A444-66D27C954D01}" dt="2022-12-29T10:44:27.301" v="9103" actId="2710"/>
          <ac:spMkLst>
            <pc:docMk/>
            <pc:sldMk cId="2178688862" sldId="329"/>
            <ac:spMk id="3" creationId="{0279BAE2-FDB8-EC3B-D513-A74DB776689B}"/>
          </ac:spMkLst>
        </pc:spChg>
      </pc:sldChg>
      <pc:sldChg chg="addSp delSp modSp new mod">
        <pc:chgData name="Md Sohail Tanveer" userId="35fcf20929927222" providerId="LiveId" clId="{3F836BB4-9811-460F-A444-66D27C954D01}" dt="2022-12-29T10:51:44.613" v="9250" actId="1076"/>
        <pc:sldMkLst>
          <pc:docMk/>
          <pc:sldMk cId="3512114368" sldId="330"/>
        </pc:sldMkLst>
        <pc:spChg chg="mod">
          <ac:chgData name="Md Sohail Tanveer" userId="35fcf20929927222" providerId="LiveId" clId="{3F836BB4-9811-460F-A444-66D27C954D01}" dt="2022-12-29T10:50:29.461" v="9240" actId="1076"/>
          <ac:spMkLst>
            <pc:docMk/>
            <pc:sldMk cId="3512114368" sldId="330"/>
            <ac:spMk id="2" creationId="{88F4B3E4-225E-B046-BA82-92F71BB686F5}"/>
          </ac:spMkLst>
        </pc:spChg>
        <pc:spChg chg="del mod">
          <ac:chgData name="Md Sohail Tanveer" userId="35fcf20929927222" providerId="LiveId" clId="{3F836BB4-9811-460F-A444-66D27C954D01}" dt="2022-12-29T10:51:30.814" v="9248" actId="478"/>
          <ac:spMkLst>
            <pc:docMk/>
            <pc:sldMk cId="3512114368" sldId="330"/>
            <ac:spMk id="3" creationId="{5C42263A-41E9-E769-78D5-2E08636E0C7B}"/>
          </ac:spMkLst>
        </pc:spChg>
        <pc:picChg chg="add mod modCrop">
          <ac:chgData name="Md Sohail Tanveer" userId="35fcf20929927222" providerId="LiveId" clId="{3F836BB4-9811-460F-A444-66D27C954D01}" dt="2022-12-29T10:51:40.727" v="9249" actId="1076"/>
          <ac:picMkLst>
            <pc:docMk/>
            <pc:sldMk cId="3512114368" sldId="330"/>
            <ac:picMk id="5" creationId="{996A9C1A-4906-CEE2-7897-4BAA2357FBE5}"/>
          </ac:picMkLst>
        </pc:picChg>
        <pc:picChg chg="add mod modCrop">
          <ac:chgData name="Md Sohail Tanveer" userId="35fcf20929927222" providerId="LiveId" clId="{3F836BB4-9811-460F-A444-66D27C954D01}" dt="2022-12-29T10:51:44.613" v="9250" actId="1076"/>
          <ac:picMkLst>
            <pc:docMk/>
            <pc:sldMk cId="3512114368" sldId="330"/>
            <ac:picMk id="7" creationId="{1B7D1FCD-9687-5417-7DE0-833F3585E162}"/>
          </ac:picMkLst>
        </pc:picChg>
      </pc:sldChg>
      <pc:sldChg chg="addSp delSp modSp new mod">
        <pc:chgData name="Md Sohail Tanveer" userId="35fcf20929927222" providerId="LiveId" clId="{3F836BB4-9811-460F-A444-66D27C954D01}" dt="2022-12-29T10:53:03.768" v="9279" actId="14100"/>
        <pc:sldMkLst>
          <pc:docMk/>
          <pc:sldMk cId="11891144" sldId="331"/>
        </pc:sldMkLst>
        <pc:spChg chg="mod">
          <ac:chgData name="Md Sohail Tanveer" userId="35fcf20929927222" providerId="LiveId" clId="{3F836BB4-9811-460F-A444-66D27C954D01}" dt="2022-12-29T10:51:54.417" v="9267" actId="20577"/>
          <ac:spMkLst>
            <pc:docMk/>
            <pc:sldMk cId="11891144" sldId="331"/>
            <ac:spMk id="2" creationId="{35C32D5A-AF63-0083-473F-47D91AB21C97}"/>
          </ac:spMkLst>
        </pc:spChg>
        <pc:spChg chg="del">
          <ac:chgData name="Md Sohail Tanveer" userId="35fcf20929927222" providerId="LiveId" clId="{3F836BB4-9811-460F-A444-66D27C954D01}" dt="2022-12-29T10:52:57.658" v="9277" actId="478"/>
          <ac:spMkLst>
            <pc:docMk/>
            <pc:sldMk cId="11891144" sldId="331"/>
            <ac:spMk id="3" creationId="{D959C1DD-4EE3-EFCA-B7CA-D83727016D99}"/>
          </ac:spMkLst>
        </pc:spChg>
        <pc:picChg chg="add mod modCrop">
          <ac:chgData name="Md Sohail Tanveer" userId="35fcf20929927222" providerId="LiveId" clId="{3F836BB4-9811-460F-A444-66D27C954D01}" dt="2022-12-29T10:53:03.768" v="9279" actId="14100"/>
          <ac:picMkLst>
            <pc:docMk/>
            <pc:sldMk cId="11891144" sldId="331"/>
            <ac:picMk id="5" creationId="{CDB814DC-1420-A44E-6F37-C6E1EADD8B9A}"/>
          </ac:picMkLst>
        </pc:picChg>
        <pc:picChg chg="add mod modCrop">
          <ac:chgData name="Md Sohail Tanveer" userId="35fcf20929927222" providerId="LiveId" clId="{3F836BB4-9811-460F-A444-66D27C954D01}" dt="2022-12-29T10:52:53.967" v="9276" actId="1076"/>
          <ac:picMkLst>
            <pc:docMk/>
            <pc:sldMk cId="11891144" sldId="331"/>
            <ac:picMk id="7" creationId="{81F1981F-36A9-5F15-16C4-21756155512B}"/>
          </ac:picMkLst>
        </pc:picChg>
      </pc:sldChg>
      <pc:sldChg chg="addSp delSp modSp new mod">
        <pc:chgData name="Md Sohail Tanveer" userId="35fcf20929927222" providerId="LiveId" clId="{3F836BB4-9811-460F-A444-66D27C954D01}" dt="2022-12-29T10:54:49.388" v="9313" actId="1076"/>
        <pc:sldMkLst>
          <pc:docMk/>
          <pc:sldMk cId="1249223686" sldId="332"/>
        </pc:sldMkLst>
        <pc:spChg chg="mod">
          <ac:chgData name="Md Sohail Tanveer" userId="35fcf20929927222" providerId="LiveId" clId="{3F836BB4-9811-460F-A444-66D27C954D01}" dt="2022-12-29T10:53:37.133" v="9296" actId="20577"/>
          <ac:spMkLst>
            <pc:docMk/>
            <pc:sldMk cId="1249223686" sldId="332"/>
            <ac:spMk id="2" creationId="{C0C2D590-A535-75B6-AACA-85EF6EA397E2}"/>
          </ac:spMkLst>
        </pc:spChg>
        <pc:spChg chg="del">
          <ac:chgData name="Md Sohail Tanveer" userId="35fcf20929927222" providerId="LiveId" clId="{3F836BB4-9811-460F-A444-66D27C954D01}" dt="2022-12-29T10:54:40.212" v="9310" actId="478"/>
          <ac:spMkLst>
            <pc:docMk/>
            <pc:sldMk cId="1249223686" sldId="332"/>
            <ac:spMk id="3" creationId="{7C479A83-1194-BE5C-7C86-A0A7055C1319}"/>
          </ac:spMkLst>
        </pc:spChg>
        <pc:picChg chg="add mod modCrop">
          <ac:chgData name="Md Sohail Tanveer" userId="35fcf20929927222" providerId="LiveId" clId="{3F836BB4-9811-460F-A444-66D27C954D01}" dt="2022-12-29T10:54:49.388" v="9313" actId="1076"/>
          <ac:picMkLst>
            <pc:docMk/>
            <pc:sldMk cId="1249223686" sldId="332"/>
            <ac:picMk id="5" creationId="{2CDD5BFD-26B6-7458-BEAB-CB38A9BA4AD9}"/>
          </ac:picMkLst>
        </pc:picChg>
        <pc:picChg chg="add mod modCrop">
          <ac:chgData name="Md Sohail Tanveer" userId="35fcf20929927222" providerId="LiveId" clId="{3F836BB4-9811-460F-A444-66D27C954D01}" dt="2022-12-29T10:54:34.656" v="9309" actId="1076"/>
          <ac:picMkLst>
            <pc:docMk/>
            <pc:sldMk cId="1249223686" sldId="332"/>
            <ac:picMk id="7" creationId="{E9BA096C-EB24-AD43-722B-9BD11E70A749}"/>
          </ac:picMkLst>
        </pc:picChg>
      </pc:sldChg>
      <pc:sldChg chg="addSp delSp modSp new mod">
        <pc:chgData name="Md Sohail Tanveer" userId="35fcf20929927222" providerId="LiveId" clId="{3F836BB4-9811-460F-A444-66D27C954D01}" dt="2022-12-29T10:56:35.810" v="9358" actId="1076"/>
        <pc:sldMkLst>
          <pc:docMk/>
          <pc:sldMk cId="1778934638" sldId="333"/>
        </pc:sldMkLst>
        <pc:spChg chg="mod">
          <ac:chgData name="Md Sohail Tanveer" userId="35fcf20929927222" providerId="LiveId" clId="{3F836BB4-9811-460F-A444-66D27C954D01}" dt="2022-12-29T10:56:33.164" v="9357" actId="1076"/>
          <ac:spMkLst>
            <pc:docMk/>
            <pc:sldMk cId="1778934638" sldId="333"/>
            <ac:spMk id="2" creationId="{77E81BEF-8B1A-04B9-DC3F-A3A45C481667}"/>
          </ac:spMkLst>
        </pc:spChg>
        <pc:spChg chg="del">
          <ac:chgData name="Md Sohail Tanveer" userId="35fcf20929927222" providerId="LiveId" clId="{3F836BB4-9811-460F-A444-66D27C954D01}" dt="2022-12-29T10:56:14.256" v="9349" actId="478"/>
          <ac:spMkLst>
            <pc:docMk/>
            <pc:sldMk cId="1778934638" sldId="333"/>
            <ac:spMk id="3" creationId="{441FDFBE-2B8B-1916-7E1F-3F91544EC507}"/>
          </ac:spMkLst>
        </pc:spChg>
        <pc:picChg chg="add mod modCrop">
          <ac:chgData name="Md Sohail Tanveer" userId="35fcf20929927222" providerId="LiveId" clId="{3F836BB4-9811-460F-A444-66D27C954D01}" dt="2022-12-29T10:56:35.810" v="9358" actId="1076"/>
          <ac:picMkLst>
            <pc:docMk/>
            <pc:sldMk cId="1778934638" sldId="333"/>
            <ac:picMk id="5" creationId="{D14FE5B1-F025-BEFA-2E10-5552DA0E0F45}"/>
          </ac:picMkLst>
        </pc:picChg>
        <pc:picChg chg="add mod modCrop">
          <ac:chgData name="Md Sohail Tanveer" userId="35fcf20929927222" providerId="LiveId" clId="{3F836BB4-9811-460F-A444-66D27C954D01}" dt="2022-12-29T10:56:28.026" v="9355" actId="14100"/>
          <ac:picMkLst>
            <pc:docMk/>
            <pc:sldMk cId="1778934638" sldId="333"/>
            <ac:picMk id="7" creationId="{CF6A546D-180F-55BA-5841-4AA10404B590}"/>
          </ac:picMkLst>
        </pc:picChg>
      </pc:sldChg>
      <pc:sldChg chg="addSp delSp modSp new mod">
        <pc:chgData name="Md Sohail Tanveer" userId="35fcf20929927222" providerId="LiveId" clId="{3F836BB4-9811-460F-A444-66D27C954D01}" dt="2022-12-29T10:58:56.724" v="9404" actId="1076"/>
        <pc:sldMkLst>
          <pc:docMk/>
          <pc:sldMk cId="363758392" sldId="334"/>
        </pc:sldMkLst>
        <pc:spChg chg="mod">
          <ac:chgData name="Md Sohail Tanveer" userId="35fcf20929927222" providerId="LiveId" clId="{3F836BB4-9811-460F-A444-66D27C954D01}" dt="2022-12-29T10:57:05.727" v="9384" actId="20577"/>
          <ac:spMkLst>
            <pc:docMk/>
            <pc:sldMk cId="363758392" sldId="334"/>
            <ac:spMk id="2" creationId="{60F5EE9A-BC6C-FE1D-2EE2-36A43D3472E5}"/>
          </ac:spMkLst>
        </pc:spChg>
        <pc:spChg chg="del">
          <ac:chgData name="Md Sohail Tanveer" userId="35fcf20929927222" providerId="LiveId" clId="{3F836BB4-9811-460F-A444-66D27C954D01}" dt="2022-12-29T10:58:51.616" v="9403" actId="478"/>
          <ac:spMkLst>
            <pc:docMk/>
            <pc:sldMk cId="363758392" sldId="334"/>
            <ac:spMk id="3" creationId="{5146C4F6-F62D-FCBF-B20B-9CBB6A69A174}"/>
          </ac:spMkLst>
        </pc:spChg>
        <pc:picChg chg="add mod modCrop">
          <ac:chgData name="Md Sohail Tanveer" userId="35fcf20929927222" providerId="LiveId" clId="{3F836BB4-9811-460F-A444-66D27C954D01}" dt="2022-12-29T10:58:56.724" v="9404" actId="1076"/>
          <ac:picMkLst>
            <pc:docMk/>
            <pc:sldMk cId="363758392" sldId="334"/>
            <ac:picMk id="5" creationId="{B803F794-CB43-A553-CE68-38C48C3F8F57}"/>
          </ac:picMkLst>
        </pc:picChg>
        <pc:picChg chg="add mod modCrop">
          <ac:chgData name="Md Sohail Tanveer" userId="35fcf20929927222" providerId="LiveId" clId="{3F836BB4-9811-460F-A444-66D27C954D01}" dt="2022-12-29T10:58:47.937" v="9402" actId="14100"/>
          <ac:picMkLst>
            <pc:docMk/>
            <pc:sldMk cId="363758392" sldId="334"/>
            <ac:picMk id="7" creationId="{68E80022-F8DF-2583-B3B7-C184871074B4}"/>
          </ac:picMkLst>
        </pc:picChg>
      </pc:sldChg>
      <pc:sldChg chg="addSp delSp modSp new mod">
        <pc:chgData name="Md Sohail Tanveer" userId="35fcf20929927222" providerId="LiveId" clId="{3F836BB4-9811-460F-A444-66D27C954D01}" dt="2022-12-29T11:00:46.458" v="9421" actId="478"/>
        <pc:sldMkLst>
          <pc:docMk/>
          <pc:sldMk cId="3214574097" sldId="335"/>
        </pc:sldMkLst>
        <pc:spChg chg="mod">
          <ac:chgData name="Md Sohail Tanveer" userId="35fcf20929927222" providerId="LiveId" clId="{3F836BB4-9811-460F-A444-66D27C954D01}" dt="2022-12-29T11:00:34.251" v="9416" actId="1076"/>
          <ac:spMkLst>
            <pc:docMk/>
            <pc:sldMk cId="3214574097" sldId="335"/>
            <ac:spMk id="2" creationId="{54750CFB-24F5-69A6-779C-797AA57CD8D1}"/>
          </ac:spMkLst>
        </pc:spChg>
        <pc:spChg chg="del">
          <ac:chgData name="Md Sohail Tanveer" userId="35fcf20929927222" providerId="LiveId" clId="{3F836BB4-9811-460F-A444-66D27C954D01}" dt="2022-12-29T11:00:46.458" v="9421" actId="478"/>
          <ac:spMkLst>
            <pc:docMk/>
            <pc:sldMk cId="3214574097" sldId="335"/>
            <ac:spMk id="3" creationId="{E8C32665-A6EC-4E3A-4D4A-D3938962AB0C}"/>
          </ac:spMkLst>
        </pc:spChg>
        <pc:picChg chg="add mod modCrop">
          <ac:chgData name="Md Sohail Tanveer" userId="35fcf20929927222" providerId="LiveId" clId="{3F836BB4-9811-460F-A444-66D27C954D01}" dt="2022-12-29T11:00:39.870" v="9418" actId="1076"/>
          <ac:picMkLst>
            <pc:docMk/>
            <pc:sldMk cId="3214574097" sldId="335"/>
            <ac:picMk id="5" creationId="{0A2A8D78-6963-6905-DDFD-878AF47A28DA}"/>
          </ac:picMkLst>
        </pc:picChg>
        <pc:picChg chg="add mod modCrop">
          <ac:chgData name="Md Sohail Tanveer" userId="35fcf20929927222" providerId="LiveId" clId="{3F836BB4-9811-460F-A444-66D27C954D01}" dt="2022-12-29T11:00:44.052" v="9420" actId="1076"/>
          <ac:picMkLst>
            <pc:docMk/>
            <pc:sldMk cId="3214574097" sldId="335"/>
            <ac:picMk id="7" creationId="{C41EC593-5089-F99A-F548-129D6D002375}"/>
          </ac:picMkLst>
        </pc:picChg>
      </pc:sldChg>
      <pc:sldChg chg="addSp delSp modSp new mod">
        <pc:chgData name="Md Sohail Tanveer" userId="35fcf20929927222" providerId="LiveId" clId="{3F836BB4-9811-460F-A444-66D27C954D01}" dt="2022-12-29T11:03:13.967" v="9455" actId="478"/>
        <pc:sldMkLst>
          <pc:docMk/>
          <pc:sldMk cId="3001388845" sldId="336"/>
        </pc:sldMkLst>
        <pc:spChg chg="mod">
          <ac:chgData name="Md Sohail Tanveer" userId="35fcf20929927222" providerId="LiveId" clId="{3F836BB4-9811-460F-A444-66D27C954D01}" dt="2022-12-29T11:03:05.019" v="9452" actId="1076"/>
          <ac:spMkLst>
            <pc:docMk/>
            <pc:sldMk cId="3001388845" sldId="336"/>
            <ac:spMk id="2" creationId="{AB906681-195E-C1C8-0B2E-37FE99C8C29D}"/>
          </ac:spMkLst>
        </pc:spChg>
        <pc:spChg chg="del">
          <ac:chgData name="Md Sohail Tanveer" userId="35fcf20929927222" providerId="LiveId" clId="{3F836BB4-9811-460F-A444-66D27C954D01}" dt="2022-12-29T11:03:13.967" v="9455" actId="478"/>
          <ac:spMkLst>
            <pc:docMk/>
            <pc:sldMk cId="3001388845" sldId="336"/>
            <ac:spMk id="3" creationId="{6A05A075-4534-4A90-D523-3FAB20D2C406}"/>
          </ac:spMkLst>
        </pc:spChg>
        <pc:picChg chg="add mod modCrop">
          <ac:chgData name="Md Sohail Tanveer" userId="35fcf20929927222" providerId="LiveId" clId="{3F836BB4-9811-460F-A444-66D27C954D01}" dt="2022-12-29T11:03:07.892" v="9453" actId="1076"/>
          <ac:picMkLst>
            <pc:docMk/>
            <pc:sldMk cId="3001388845" sldId="336"/>
            <ac:picMk id="5" creationId="{1ED6F260-00CA-8BD4-AD15-10C80E61F361}"/>
          </ac:picMkLst>
        </pc:picChg>
        <pc:picChg chg="add mod modCrop">
          <ac:chgData name="Md Sohail Tanveer" userId="35fcf20929927222" providerId="LiveId" clId="{3F836BB4-9811-460F-A444-66D27C954D01}" dt="2022-12-29T11:03:10.947" v="9454" actId="1076"/>
          <ac:picMkLst>
            <pc:docMk/>
            <pc:sldMk cId="3001388845" sldId="336"/>
            <ac:picMk id="7" creationId="{AFEEC058-18CD-ED5D-14DB-0CCADE8889DD}"/>
          </ac:picMkLst>
        </pc:picChg>
      </pc:sldChg>
      <pc:sldChg chg="addSp delSp modSp new del mod">
        <pc:chgData name="Md Sohail Tanveer" userId="35fcf20929927222" providerId="LiveId" clId="{3F836BB4-9811-460F-A444-66D27C954D01}" dt="2023-01-08T15:20:59.426" v="9850" actId="47"/>
        <pc:sldMkLst>
          <pc:docMk/>
          <pc:sldMk cId="4251400106" sldId="337"/>
        </pc:sldMkLst>
        <pc:spChg chg="mod">
          <ac:chgData name="Md Sohail Tanveer" userId="35fcf20929927222" providerId="LiveId" clId="{3F836BB4-9811-460F-A444-66D27C954D01}" dt="2022-12-29T11:03:35.457" v="9458" actId="207"/>
          <ac:spMkLst>
            <pc:docMk/>
            <pc:sldMk cId="4251400106" sldId="337"/>
            <ac:spMk id="2" creationId="{CF3062B6-1710-96B8-8413-E0683FBBE340}"/>
          </ac:spMkLst>
        </pc:spChg>
        <pc:spChg chg="mod">
          <ac:chgData name="Md Sohail Tanveer" userId="35fcf20929927222" providerId="LiveId" clId="{3F836BB4-9811-460F-A444-66D27C954D01}" dt="2022-12-29T11:04:40.678" v="9466" actId="20577"/>
          <ac:spMkLst>
            <pc:docMk/>
            <pc:sldMk cId="4251400106" sldId="337"/>
            <ac:spMk id="3" creationId="{B2ECE875-F942-EB57-8FB2-A96BF95517BA}"/>
          </ac:spMkLst>
        </pc:spChg>
        <pc:picChg chg="add del mod modCrop">
          <ac:chgData name="Md Sohail Tanveer" userId="35fcf20929927222" providerId="LiveId" clId="{3F836BB4-9811-460F-A444-66D27C954D01}" dt="2022-12-29T11:16:31.497" v="9771" actId="21"/>
          <ac:picMkLst>
            <pc:docMk/>
            <pc:sldMk cId="4251400106" sldId="337"/>
            <ac:picMk id="5" creationId="{23F02727-6A05-7E70-0634-4B67E34364CD}"/>
          </ac:picMkLst>
        </pc:picChg>
      </pc:sldChg>
      <pc:sldChg chg="addSp delSp modSp new mod">
        <pc:chgData name="Md Sohail Tanveer" userId="35fcf20929927222" providerId="LiveId" clId="{3F836BB4-9811-460F-A444-66D27C954D01}" dt="2022-12-29T11:16:23.090" v="9770" actId="1076"/>
        <pc:sldMkLst>
          <pc:docMk/>
          <pc:sldMk cId="1173463404" sldId="338"/>
        </pc:sldMkLst>
        <pc:spChg chg="mod">
          <ac:chgData name="Md Sohail Tanveer" userId="35fcf20929927222" providerId="LiveId" clId="{3F836BB4-9811-460F-A444-66D27C954D01}" dt="2022-12-29T11:15:38.681" v="9760" actId="1076"/>
          <ac:spMkLst>
            <pc:docMk/>
            <pc:sldMk cId="1173463404" sldId="338"/>
            <ac:spMk id="2" creationId="{58843DEB-5061-EA22-3AD3-FE53C9391EB9}"/>
          </ac:spMkLst>
        </pc:spChg>
        <pc:spChg chg="mod">
          <ac:chgData name="Md Sohail Tanveer" userId="35fcf20929927222" providerId="LiveId" clId="{3F836BB4-9811-460F-A444-66D27C954D01}" dt="2022-12-29T11:16:23.090" v="9770" actId="1076"/>
          <ac:spMkLst>
            <pc:docMk/>
            <pc:sldMk cId="1173463404" sldId="338"/>
            <ac:spMk id="3" creationId="{3701EA78-B350-1A30-C530-BFF35430A540}"/>
          </ac:spMkLst>
        </pc:spChg>
        <pc:spChg chg="add mod">
          <ac:chgData name="Md Sohail Tanveer" userId="35fcf20929927222" providerId="LiveId" clId="{3F836BB4-9811-460F-A444-66D27C954D01}" dt="2022-12-29T11:16:07.907" v="9768" actId="1076"/>
          <ac:spMkLst>
            <pc:docMk/>
            <pc:sldMk cId="1173463404" sldId="338"/>
            <ac:spMk id="9" creationId="{7A8850F9-66CA-8D21-8A09-01A5ABC4785B}"/>
          </ac:spMkLst>
        </pc:spChg>
        <pc:picChg chg="add mod modCrop">
          <ac:chgData name="Md Sohail Tanveer" userId="35fcf20929927222" providerId="LiveId" clId="{3F836BB4-9811-460F-A444-66D27C954D01}" dt="2022-12-29T11:16:18.637" v="9769" actId="1076"/>
          <ac:picMkLst>
            <pc:docMk/>
            <pc:sldMk cId="1173463404" sldId="338"/>
            <ac:picMk id="5" creationId="{7FDE492E-CDDC-AE3E-21F0-AB97D51D46E2}"/>
          </ac:picMkLst>
        </pc:picChg>
        <pc:picChg chg="add del mod">
          <ac:chgData name="Md Sohail Tanveer" userId="35fcf20929927222" providerId="LiveId" clId="{3F836BB4-9811-460F-A444-66D27C954D01}" dt="2022-12-29T11:13:20.757" v="9727" actId="478"/>
          <ac:picMkLst>
            <pc:docMk/>
            <pc:sldMk cId="1173463404" sldId="338"/>
            <ac:picMk id="6" creationId="{69B11091-5DB1-864B-8B0F-237BC301B0B0}"/>
          </ac:picMkLst>
        </pc:picChg>
        <pc:picChg chg="add mod modCrop">
          <ac:chgData name="Md Sohail Tanveer" userId="35fcf20929927222" providerId="LiveId" clId="{3F836BB4-9811-460F-A444-66D27C954D01}" dt="2022-12-29T11:15:23.494" v="9756" actId="1076"/>
          <ac:picMkLst>
            <pc:docMk/>
            <pc:sldMk cId="1173463404" sldId="338"/>
            <ac:picMk id="8" creationId="{D51DB4EA-37A8-B9F1-C6DD-70F6C8C4B326}"/>
          </ac:picMkLst>
        </pc:picChg>
      </pc:sldChg>
      <pc:sldChg chg="addSp delSp modSp new mod">
        <pc:chgData name="Md Sohail Tanveer" userId="35fcf20929927222" providerId="LiveId" clId="{3F836BB4-9811-460F-A444-66D27C954D01}" dt="2022-12-29T11:17:47.872" v="9826" actId="20577"/>
        <pc:sldMkLst>
          <pc:docMk/>
          <pc:sldMk cId="4190059862" sldId="339"/>
        </pc:sldMkLst>
        <pc:spChg chg="mod">
          <ac:chgData name="Md Sohail Tanveer" userId="35fcf20929927222" providerId="LiveId" clId="{3F836BB4-9811-460F-A444-66D27C954D01}" dt="2022-12-29T11:17:47.872" v="9826" actId="20577"/>
          <ac:spMkLst>
            <pc:docMk/>
            <pc:sldMk cId="4190059862" sldId="339"/>
            <ac:spMk id="2" creationId="{DEF097AA-6F07-E0E6-8B14-C13A552FB857}"/>
          </ac:spMkLst>
        </pc:spChg>
        <pc:spChg chg="del">
          <ac:chgData name="Md Sohail Tanveer" userId="35fcf20929927222" providerId="LiveId" clId="{3F836BB4-9811-460F-A444-66D27C954D01}" dt="2022-12-29T11:17:34.305" v="9823" actId="478"/>
          <ac:spMkLst>
            <pc:docMk/>
            <pc:sldMk cId="4190059862" sldId="339"/>
            <ac:spMk id="3" creationId="{3253171C-5B1E-3ECB-66CD-187EFFA7F63A}"/>
          </ac:spMkLst>
        </pc:spChg>
        <pc:picChg chg="add del mod modCrop">
          <ac:chgData name="Md Sohail Tanveer" userId="35fcf20929927222" providerId="LiveId" clId="{3F836BB4-9811-460F-A444-66D27C954D01}" dt="2022-12-29T11:09:54.435" v="9547" actId="21"/>
          <ac:picMkLst>
            <pc:docMk/>
            <pc:sldMk cId="4190059862" sldId="339"/>
            <ac:picMk id="5" creationId="{D7F07E1C-88EF-62C5-E7AF-E21EF30F4F5D}"/>
          </ac:picMkLst>
        </pc:picChg>
        <pc:picChg chg="add mod">
          <ac:chgData name="Md Sohail Tanveer" userId="35fcf20929927222" providerId="LiveId" clId="{3F836BB4-9811-460F-A444-66D27C954D01}" dt="2022-12-29T11:17:39.187" v="9825" actId="1076"/>
          <ac:picMkLst>
            <pc:docMk/>
            <pc:sldMk cId="4190059862" sldId="339"/>
            <ac:picMk id="6" creationId="{202D36CE-C14B-3C87-B5E4-ECFC346FD216}"/>
          </ac:picMkLst>
        </pc:picChg>
      </pc:sldChg>
    </pc:docChg>
  </pc:docChgLst>
  <pc:docChgLst>
    <pc:chgData name="Md Sohail Tanveer" userId="35fcf20929927222" providerId="LiveId" clId="{DE289FEB-FE61-4793-AE98-F605E9BB8F24}"/>
    <pc:docChg chg="modSld">
      <pc:chgData name="Md Sohail Tanveer" userId="35fcf20929927222" providerId="LiveId" clId="{DE289FEB-FE61-4793-AE98-F605E9BB8F24}" dt="2023-01-10T05:51:53.130" v="0" actId="20577"/>
      <pc:docMkLst>
        <pc:docMk/>
      </pc:docMkLst>
      <pc:sldChg chg="modSp mod">
        <pc:chgData name="Md Sohail Tanveer" userId="35fcf20929927222" providerId="LiveId" clId="{DE289FEB-FE61-4793-AE98-F605E9BB8F24}" dt="2023-01-10T05:51:53.130" v="0" actId="20577"/>
        <pc:sldMkLst>
          <pc:docMk/>
          <pc:sldMk cId="4192896825" sldId="298"/>
        </pc:sldMkLst>
        <pc:spChg chg="mod">
          <ac:chgData name="Md Sohail Tanveer" userId="35fcf20929927222" providerId="LiveId" clId="{DE289FEB-FE61-4793-AE98-F605E9BB8F24}" dt="2023-01-10T05:51:53.130" v="0" actId="20577"/>
          <ac:spMkLst>
            <pc:docMk/>
            <pc:sldMk cId="4192896825" sldId="298"/>
            <ac:spMk id="3" creationId="{6EDD092F-7C5B-8535-7FA2-CEEF63F50F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9500"/>
            <a:ext cx="8512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Project-2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Bike Sharing Demand Prediction</a:t>
            </a:r>
            <a:b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b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Name: </a:t>
            </a:r>
            <a:r>
              <a:rPr lang="en-US" sz="24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Md Sohail Tanveer</a:t>
            </a:r>
            <a:endParaRPr sz="24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6402-7A8B-762C-18E0-5F32A0B0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Mounting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F7CAC-060E-3110-DB7C-4CF52323A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</a:rPr>
              <a:t>We mount the drive so that we can import our data set from google drive easily, It can be done by the two lines of code given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6C06E-D9E8-ACF3-CF67-5FD505323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" t="33579" r="64141" b="45278"/>
          <a:stretch/>
        </p:blipFill>
        <p:spPr>
          <a:xfrm>
            <a:off x="371474" y="2405756"/>
            <a:ext cx="5793582" cy="20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EB56-B576-DCE0-AF39-AF2980D9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Importing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32EC0-6D30-0BDC-3AB4-3CCB1EB13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</a:rPr>
              <a:t>Importing Libraries is the most important part of preprocessing because it helps in 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structuring your code effectively.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80C7-E20B-38FE-DF89-54BAB4FA2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" t="48614" r="53829" b="24444"/>
          <a:stretch/>
        </p:blipFill>
        <p:spPr>
          <a:xfrm>
            <a:off x="858744" y="2157414"/>
            <a:ext cx="5841723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1E4-7251-D2B2-4406-234F15C0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Loading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FF8AB-1EF3-3935-CD01-25D24BB67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First we copy the path of the dataset from google drive and then stored it in a variable called </a:t>
            </a:r>
            <a:r>
              <a:rPr lang="en-US" b="1" dirty="0">
                <a:solidFill>
                  <a:schemeClr val="accent2"/>
                </a:solidFill>
              </a:rPr>
              <a:t>path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Now we use the second line of code to load the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D7F1F-ACA9-9F6A-FB54-7330D65D2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7" t="47500" r="22969" b="43611"/>
          <a:stretch/>
        </p:blipFill>
        <p:spPr>
          <a:xfrm>
            <a:off x="51911" y="2650331"/>
            <a:ext cx="9040178" cy="6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592B-3E8A-E7B8-390E-F7533912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preview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83877-107C-CCC9-198A-1A7A6EE64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</a:rPr>
              <a:t>Using the .head( ) method we will see the first five observations of the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4E922-95E8-4BBC-7FF5-CF49C6565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7" t="40375" b="22125"/>
          <a:stretch/>
        </p:blipFill>
        <p:spPr>
          <a:xfrm>
            <a:off x="96257" y="1743075"/>
            <a:ext cx="8951485" cy="20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8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E80F-F890-8F61-3953-A0497165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Checking NULL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2A87B-9626-FC75-F6E0-5D2F0F60D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260425" cy="3905300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There are no NULL values in any of the columns.</a:t>
            </a:r>
            <a:endParaRPr lang="en-US" b="1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endParaRPr lang="en-US" b="1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The data is consistent and ready to use for various EDA.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All the pre-processing work has been done and now the data is ready for analysis.</a:t>
            </a: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109C3-A920-54B2-02D7-40E8C3450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" t="28750" r="76171" b="38750"/>
          <a:stretch/>
        </p:blipFill>
        <p:spPr>
          <a:xfrm>
            <a:off x="5800723" y="1350167"/>
            <a:ext cx="3138734" cy="32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7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947C-00E3-719E-C0FF-276C5B30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Exploratory Data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D9C5C-9AAE-71E1-7C29-79FF577E6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Clr>
                <a:schemeClr val="tx1"/>
              </a:buClr>
              <a:buNone/>
            </a:pPr>
            <a:endParaRPr lang="en-IN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14300" indent="0">
              <a:buClr>
                <a:schemeClr val="tx1"/>
              </a:buClr>
              <a:buNone/>
            </a:pPr>
            <a:r>
              <a:rPr lang="en-IN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An EDA is a thorough examination meant to uncover the underlying structure of a data set and is important for a company because it exposes trends, patterns, and relationships that are not readily apparent.</a:t>
            </a:r>
            <a:endParaRPr lang="en-US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accent2"/>
              </a:solidFill>
            </a:endParaRPr>
          </a:p>
          <a:p>
            <a:pPr marL="114300" indent="0">
              <a:buClr>
                <a:schemeClr val="tx1"/>
              </a:buClr>
              <a:buNone/>
            </a:pPr>
            <a:r>
              <a:rPr lang="en-US" b="1" dirty="0">
                <a:solidFill>
                  <a:schemeClr val="tx1"/>
                </a:solidFill>
              </a:rPr>
              <a:t>2.1</a:t>
            </a:r>
            <a:r>
              <a:rPr lang="en-US" b="1" dirty="0">
                <a:solidFill>
                  <a:schemeClr val="accent2"/>
                </a:solidFill>
              </a:rPr>
              <a:t> Statistical Analysis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2.2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Categorical Feature EDA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2.3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Continuous Feature EDA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1B19-F54C-CC67-BFFF-E706A75D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Roboto" panose="02000000000000000000" pitchFamily="2" charset="0"/>
              </a:rPr>
              <a:t>2.1 </a:t>
            </a:r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Statistical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5A4A4-8BE6-6E8B-F6E7-7623C0E62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139855"/>
            <a:ext cx="8520600" cy="717895"/>
          </a:xfrm>
        </p:spPr>
        <p:txBody>
          <a:bodyPr/>
          <a:lstStyle/>
          <a:p>
            <a:pPr marL="114300" indent="0">
              <a:buNone/>
            </a:pPr>
            <a:r>
              <a:rPr lang="en-IN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Here, we did not find any unusual behaviour or pattern in our dataset. The whole dataset is statistically correct and ready to use for modelling.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352B5-C885-D5B7-E48B-2839B4DE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24027" r="42656" b="33750"/>
          <a:stretch/>
        </p:blipFill>
        <p:spPr>
          <a:xfrm>
            <a:off x="728661" y="1152475"/>
            <a:ext cx="6165057" cy="28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28B0-54A6-E6C8-62F2-8C336B5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Let's rename the columns for easy understanding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6EE5-C0B1-9EC5-6FEB-408EE6673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378994"/>
            <a:ext cx="8520600" cy="89296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</a:rPr>
              <a:t>After the columns renaming the data preview is given below, Now it’s easy to understand the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84804-22D4-792E-020C-2D4BA3357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1" t="55972" r="23594" b="18611"/>
          <a:stretch/>
        </p:blipFill>
        <p:spPr>
          <a:xfrm>
            <a:off x="215811" y="1321594"/>
            <a:ext cx="8928189" cy="1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EB91-B1F0-E57D-0109-2A0F814E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Categorical Features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2A80-BA14-D579-20AD-47CDDA252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A 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categorical variable is a variable that can take on one of a limited, and usually fixed, the number of possible values, assigning each individual or other unit of observation to a particular group or nominal category on the basis of some qualitative property.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Here we have 3 categorical variables </a:t>
            </a:r>
            <a:r>
              <a:rPr lang="en-IN" b="1" dirty="0">
                <a:solidFill>
                  <a:srgbClr val="4D5156"/>
                </a:solidFill>
                <a:latin typeface="arial" panose="020B0604020202020204" pitchFamily="34" charset="0"/>
              </a:rPr>
              <a:t>Holiday, Season, and Functioning Day</a:t>
            </a: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We will see the distribution of our target variable over these three categorical variables in the next slides and try to find some conclusion.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0B62-00C7-833D-A523-C0CE0720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Bike renting counts on holiday and </a:t>
            </a:r>
            <a:r>
              <a:rPr lang="en-IN" b="1" dirty="0">
                <a:solidFill>
                  <a:schemeClr val="tx1"/>
                </a:solidFill>
                <a:latin typeface="Roboto" panose="02000000000000000000" pitchFamily="2" charset="0"/>
              </a:rPr>
              <a:t>Non-</a:t>
            </a:r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holiday</a:t>
            </a:r>
            <a:br>
              <a:rPr lang="en-IN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FF6F8-80DF-C236-445C-D2683E35F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17924" cy="3416400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From the graph, it can be observed easily that people do not use rented vehicles on Holidays.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IN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Only on working days do people use rented bikes so that they can save time and money.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50000"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7A921-B778-F508-84ED-C5CA6ADBB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37500" r="63906" b="22407"/>
          <a:stretch/>
        </p:blipFill>
        <p:spPr>
          <a:xfrm>
            <a:off x="5041324" y="1504924"/>
            <a:ext cx="4102676" cy="29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34A5-3048-3FB2-FCA1-8D0567BA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6F553-DF99-29A6-626D-E0C4E1DAD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Business Context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Data description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Project architecture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Pre-Processing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Exploratory Data Analysis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Feature Engineering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Model Implementation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Model Explainability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901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2FED-0670-D371-4BD2-9B382CC7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18" y="264880"/>
            <a:ext cx="8520600" cy="572700"/>
          </a:xfrm>
        </p:spPr>
        <p:txBody>
          <a:bodyPr/>
          <a:lstStyle/>
          <a:p>
            <a:r>
              <a:rPr lang="en-IN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Count of Rented bikes according to Holiday</a:t>
            </a:r>
            <a:br>
              <a:rPr lang="en-IN" sz="1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8C1D6-E237-0A1F-2DD4-BD7D1998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18" y="3907631"/>
            <a:ext cx="8258175" cy="1071562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sz="1400" dirty="0">
                <a:solidFill>
                  <a:schemeClr val="accent2"/>
                </a:solidFill>
              </a:rPr>
              <a:t>On a Non-holiday, rented bike demand surges twice a day, First from 6 to 8 am and second from 4 pm to 7 pm.</a:t>
            </a:r>
          </a:p>
          <a:p>
            <a:pPr algn="just">
              <a:buClr>
                <a:schemeClr val="tx1"/>
              </a:buClr>
            </a:pPr>
            <a:r>
              <a:rPr lang="en-US" sz="1400" dirty="0">
                <a:solidFill>
                  <a:schemeClr val="accent2"/>
                </a:solidFill>
              </a:rPr>
              <a:t>On holiday, rented bike demand increases slowly from 6 am to 3 pm and then starts decreasing.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E46D6-5C6D-F79F-1198-245D752BB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33056" r="33516" b="10000"/>
          <a:stretch/>
        </p:blipFill>
        <p:spPr>
          <a:xfrm>
            <a:off x="3076331" y="743935"/>
            <a:ext cx="6067669" cy="32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5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B0AE-3976-EE3D-10F6-A8E64815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Bike Renting C</a:t>
            </a:r>
            <a:r>
              <a:rPr lang="en-IN" b="1" dirty="0">
                <a:solidFill>
                  <a:schemeClr val="tx1"/>
                </a:solidFill>
                <a:latin typeface="Roboto" panose="02000000000000000000" pitchFamily="2" charset="0"/>
              </a:rPr>
              <a:t>ount according to</a:t>
            </a:r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seasons</a:t>
            </a:r>
            <a:endParaRPr lang="en-IN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FDAC-BAB6-4EDC-F50F-ED39FD348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78743"/>
            <a:ext cx="4260300" cy="3190131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IN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Bike rented count in Summer is very high, which suggests that people like to travel a lot in Summer while in winter bike rented count is less, and people don’t prefer traveling on a bike in this season.</a:t>
            </a:r>
            <a:endParaRPr lang="en-IN" sz="1400" i="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 algn="just">
              <a:buClr>
                <a:schemeClr val="tx1"/>
              </a:buClr>
              <a:buNone/>
            </a:pPr>
            <a:endParaRPr lang="en-IN" sz="1400" b="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Clr>
                <a:schemeClr val="tx1"/>
              </a:buClr>
            </a:pP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buClr>
                <a:schemeClr val="tx1"/>
              </a:buClr>
            </a:pPr>
            <a:r>
              <a:rPr lang="en-IN" sz="1400" b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Autumn and Spring seasons have almost similar bike rented count, So there is a moderate effect of these two seasons on the business.</a:t>
            </a:r>
          </a:p>
          <a:p>
            <a:pPr algn="just"/>
            <a:br>
              <a:rPr lang="en-IN" sz="1400" b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IN" sz="1400" b="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 algn="just">
              <a:buNone/>
            </a:pPr>
            <a:endParaRPr lang="en-US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04D80-C68E-B5B0-6268-12E266939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8889" r="67188" b="34583"/>
          <a:stretch/>
        </p:blipFill>
        <p:spPr>
          <a:xfrm>
            <a:off x="4572000" y="1378744"/>
            <a:ext cx="4392648" cy="33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1449-4657-5E6A-5CFC-27EC54A8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3288"/>
            <a:ext cx="8520600" cy="572700"/>
          </a:xfrm>
        </p:spPr>
        <p:txBody>
          <a:bodyPr/>
          <a:lstStyle/>
          <a:p>
            <a:r>
              <a:rPr lang="en-US" dirty="0"/>
              <a:t>Rented bike count during the day in 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ABF5F-44BD-6C7F-6D4D-CD5F96764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43387"/>
            <a:ext cx="8520600" cy="750093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The is not much effect of season on booking time, all the graph shows the same pattern except winter. In winter the booking rate is comparatively slowest.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658DF-2A93-DAD9-7A1C-E1D2CF36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9861" r="15234" b="13333"/>
          <a:stretch/>
        </p:blipFill>
        <p:spPr>
          <a:xfrm>
            <a:off x="473381" y="946287"/>
            <a:ext cx="7456181" cy="30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BD5D-46EF-EE09-4F1D-27E56357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20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on functioning day or Non functioning day</a:t>
            </a:r>
            <a:endParaRPr lang="en-IN" sz="2000" b="0" i="0" dirty="0">
              <a:solidFill>
                <a:srgbClr val="FF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AF8A4-703B-6CAF-3700-0EF91D98C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471863"/>
            <a:ext cx="8520600" cy="1097012"/>
          </a:xfrm>
        </p:spPr>
        <p:txBody>
          <a:bodyPr/>
          <a:lstStyle/>
          <a:p>
            <a:pPr>
              <a:buClr>
                <a:schemeClr val="tx1"/>
              </a:buClr>
              <a:buSzPct val="150000"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B3D56-00B0-3F0B-BDE5-8D2A1D0E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8889" r="16016" b="13333"/>
          <a:stretch/>
        </p:blipFill>
        <p:spPr>
          <a:xfrm>
            <a:off x="172213" y="1051144"/>
            <a:ext cx="8660087" cy="3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6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2E4F-DE5C-4398-0B69-0BD94CCD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 Continuous Feature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97B95-2010-B9F4-EAF7-2203747BF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A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quantitative variable may be continuous or discrete if they are typically obtained by measuring or counting, respectively.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Here we have continuous variables like </a:t>
            </a:r>
            <a:r>
              <a:rPr lang="en-IN" b="1" dirty="0">
                <a:solidFill>
                  <a:srgbClr val="4D5156"/>
                </a:solidFill>
                <a:latin typeface="arial" panose="020B0604020202020204" pitchFamily="34" charset="0"/>
              </a:rPr>
              <a:t>temperature, humidity, wind speed, Snowfall, Rainfall, Visibility, and Sunlight.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4D5156"/>
                </a:solidFill>
                <a:latin typeface="arial" panose="020B0604020202020204" pitchFamily="34" charset="0"/>
              </a:rPr>
              <a:t>We will see the distribution of our target variable over these continuous variables in the next slides and try to find some conclusion.</a:t>
            </a:r>
            <a:endParaRPr lang="en-US" dirty="0"/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59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A6ED-047B-1E05-8629-7141D128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temperature</a:t>
            </a:r>
            <a:endParaRPr lang="en-US" b="0" i="0" dirty="0">
              <a:solidFill>
                <a:srgbClr val="FF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F68E9-C3F4-EE3C-99D7-31075BAA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53294" cy="3848150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</a:rPr>
              <a:t>The maximum temperature is 39.4 and the minimum temperature is -17.8 degree Celsius.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US" sz="1600" dirty="0">
              <a:solidFill>
                <a:schemeClr val="accent2"/>
              </a:solidFill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</a:rPr>
              <a:t>So the bike renting will be done between these temperatures.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US" sz="1600" dirty="0">
              <a:solidFill>
                <a:schemeClr val="accent2"/>
              </a:solidFill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</a:rPr>
              <a:t>Let’s draw a point plot to check the pattern of bike renting count while temperature increases.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12A4-0B4E-8838-C419-2FC4A37A4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39445" r="84199" b="41666"/>
          <a:stretch/>
        </p:blipFill>
        <p:spPr>
          <a:xfrm>
            <a:off x="5790957" y="1257299"/>
            <a:ext cx="3041343" cy="26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97C3B-75CA-09B2-A5D0-F5FAB091B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48149"/>
            <a:ext cx="8520600" cy="115247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b="1" dirty="0">
                <a:solidFill>
                  <a:schemeClr val="accent2"/>
                </a:solidFill>
              </a:rPr>
              <a:t>Bike rent count increase as the temperature increases but after a certain temperature it starts decreasing, it may be because of the hot environment people don’t like to travel on a bike.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EDD1D-8859-8EE8-8C92-777F40FD9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6805" r="7969" b="9583"/>
          <a:stretch/>
        </p:blipFill>
        <p:spPr>
          <a:xfrm>
            <a:off x="311700" y="428625"/>
            <a:ext cx="8268301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87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A24C-C02C-434A-08E6-E444219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058"/>
            <a:ext cx="8520600" cy="572700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Snowfall</a:t>
            </a:r>
            <a:b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C9FB8-CC4A-8E7D-60F0-DB7AB9BD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393407"/>
            <a:ext cx="9144000" cy="75009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accent2"/>
                </a:solidFill>
              </a:rPr>
              <a:t>We can clearly see that the number of rented bikes decreases with increasing Snowfall.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23538-0D96-9348-0ED3-6C10C7D73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7362" r="8516" b="9999"/>
          <a:stretch/>
        </p:blipFill>
        <p:spPr>
          <a:xfrm>
            <a:off x="240262" y="812472"/>
            <a:ext cx="8454949" cy="35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BFF9-8A84-0A71-35E7-B828B683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4" y="116413"/>
            <a:ext cx="8520600" cy="572700"/>
          </a:xfrm>
        </p:spPr>
        <p:txBody>
          <a:bodyPr/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Rainfall</a:t>
            </a:r>
            <a:br>
              <a:rPr lang="en-IN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97287-E6DF-0B84-4D8C-FD15A8C29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097" y="4199424"/>
            <a:ext cx="8520600" cy="827663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can clearly see that there are some outliers in the data as the spike after a certain amount of rainfall.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6A33A-E77F-A4C4-CB05-1437E99AD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5555" r="8438" b="11172"/>
          <a:stretch/>
        </p:blipFill>
        <p:spPr>
          <a:xfrm>
            <a:off x="262097" y="689113"/>
            <a:ext cx="8463047" cy="35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A3EB-B4A0-6C2F-BEC8-15D708AD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6135"/>
            <a:ext cx="8520600" cy="572700"/>
          </a:xfrm>
        </p:spPr>
        <p:txBody>
          <a:bodyPr/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Sunlight</a:t>
            </a:r>
            <a:br>
              <a:rPr lang="en-IN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3DC3D-D48E-7786-FADC-F5CEE0511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688" y="4593431"/>
            <a:ext cx="8520600" cy="43264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The is no specific pattern in bike rent count over Solar radiation.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15EF-E031-ADD8-CDD5-CC396B37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8194" r="7266" b="8652"/>
          <a:stretch/>
        </p:blipFill>
        <p:spPr>
          <a:xfrm>
            <a:off x="225590" y="911884"/>
            <a:ext cx="8506698" cy="35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3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9875-917D-D095-BBD8-7E95CD3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D7056-DAD3-EB4D-CAA2-2ADC63E5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12420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Currently, Rental bikes are introduced in many urban cities for the enhancement of mobility comfort.</a:t>
            </a:r>
            <a:endParaRPr lang="en-I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is important to make the rental bike available and accessible to the public at the right time as it lessens the waiting time.</a:t>
            </a:r>
            <a:endParaRPr lang="en-I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Eventually, providing the city with a stable supply of rental bikes becomes a major concern. The crucial part is the prediction of the bike count required at each hour for the stable supply of rental bikes.</a:t>
            </a:r>
            <a:endParaRPr lang="en-I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85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7712-B214-8B67-B3FF-DE59CA17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</p:spPr>
        <p:txBody>
          <a:bodyPr/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Visibility</a:t>
            </a:r>
            <a:br>
              <a:rPr lang="en-IN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5EC9D-5A05-0E4C-F4DD-D11328A4B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26767"/>
            <a:ext cx="8520600" cy="7408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Initially the bike rent count increases but it becomes constant after a certain amount of visibility.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1EED7-EB7D-3C0F-DB1D-E346B9D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7500" r="8594" b="9861"/>
          <a:stretch/>
        </p:blipFill>
        <p:spPr>
          <a:xfrm>
            <a:off x="523385" y="769193"/>
            <a:ext cx="8074193" cy="33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7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7351-DE36-99E8-82B6-8FE3DBA8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0700"/>
            <a:ext cx="8520600" cy="572700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Humidity</a:t>
            </a:r>
            <a:b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12352-4419-AD7E-925F-180A9D6C8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865" y="4184125"/>
            <a:ext cx="8520600" cy="828675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initial surge indicates that this range of humidity is pleasant and after that, the bike rent count decreases slowly.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91719-306C-A546-B5F5-B9C990159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5277" r="7657" b="11172"/>
          <a:stretch/>
        </p:blipFill>
        <p:spPr>
          <a:xfrm>
            <a:off x="290534" y="710543"/>
            <a:ext cx="8562931" cy="35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7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10AB-1096-6E19-E260-D5DE1B30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94" y="187435"/>
            <a:ext cx="8520600" cy="572700"/>
          </a:xfrm>
        </p:spPr>
        <p:txBody>
          <a:bodyPr/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Bike rent count over wind speed</a:t>
            </a:r>
            <a:br>
              <a:rPr lang="en-IN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C126D-10A6-79D4-97C5-A2736FCF9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4383365"/>
            <a:ext cx="8725145" cy="681554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can clearly see the spike at the end, indicating the outliers in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5DC2-2B8E-1150-D1F6-7616CD522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6529" r="8594" b="11172"/>
          <a:stretch/>
        </p:blipFill>
        <p:spPr>
          <a:xfrm>
            <a:off x="381830" y="835819"/>
            <a:ext cx="8380339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569A-6E8E-7BF0-0593-8676373E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3. 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6F64-4CFC-EBC1-C602-21C8C7A89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Features understanding is the most important part of any analysis, while model-building identification and classification of a feature play an important role.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In regression we can not use a categorical variable as they are given, we convert the categorical variable into a numerical value. So that a regression model will run efficiently.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Here we will do the same, So let’s start it.</a:t>
            </a:r>
          </a:p>
        </p:txBody>
      </p:sp>
    </p:spTree>
    <p:extLst>
      <p:ext uri="{BB962C8B-B14F-4D97-AF65-F5344CB8AC3E}">
        <p14:creationId xmlns:p14="http://schemas.microsoft.com/office/powerpoint/2010/main" val="4097478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BBF0-275A-8D5F-4893-986BC4A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Creating copy and rest analysis </a:t>
            </a:r>
            <a:b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3BC38-5996-AEE6-10BD-F5F3AF647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First, we will make a copy of the original dataset (data), and the rest analysis will be done on the copied dataset(data_new).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We have three categorical variables named season, holiday, and functioning day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One DateTime column.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And several numerical columns like bike_count, hour, temp, humidity, sunlight, rain, snow, visibility, wind, and dew_temp.</a:t>
            </a:r>
          </a:p>
          <a:p>
            <a:pPr marL="11430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8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9BDD-1BE7-876B-39EA-B5E01C29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n-IN" sz="18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xtracting day, month, day of the week, and weekdays/weekend from the date column</a:t>
            </a:r>
            <a:br>
              <a:rPr lang="en-IN" sz="18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9436A-F0CA-4B7A-CBF3-39C34D58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055608" cy="2205089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</a:rPr>
              <a:t>The following codes will make three new columns named Date, month, and day_of_week.</a:t>
            </a:r>
          </a:p>
          <a:p>
            <a:pPr algn="just">
              <a:buClr>
                <a:schemeClr val="tx1"/>
              </a:buClr>
            </a:pPr>
            <a:r>
              <a:rPr lang="en-US" sz="1600" dirty="0">
                <a:solidFill>
                  <a:schemeClr val="accent2"/>
                </a:solidFill>
              </a:rPr>
              <a:t>With the use of a helper function we convert the day_of_week into a numerical column weekdays_weekends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1AB1-7388-B9DA-F27E-FBE22B1B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9" t="41944" r="59843" b="43611"/>
          <a:stretch/>
        </p:blipFill>
        <p:spPr>
          <a:xfrm>
            <a:off x="4367308" y="1152475"/>
            <a:ext cx="4717282" cy="11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73588-63FA-17D4-2683-FA86B6CB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 t="32778" r="2031" b="42797"/>
          <a:stretch/>
        </p:blipFill>
        <p:spPr>
          <a:xfrm>
            <a:off x="183113" y="3501418"/>
            <a:ext cx="9028608" cy="13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AD527A-D977-17EC-3A68-C19028232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169" y="1171575"/>
            <a:ext cx="8718549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Day number starts with 1 which is Monday and ends with 7 which is Sunday.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Month number 1 to 12 indicates January to December.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Our next target is to drop the unnecessary column day_of_week and the duplicate column ‘Date’.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Now our data is ready for the next step Analysis.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E866-65AF-6C43-80F7-EC0444CE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A139F-C4FF-2896-57BB-02DDAABB1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Our dependent variable is “</a:t>
            </a:r>
            <a:r>
              <a:rPr lang="en-IN" sz="1600" dirty="0">
                <a:solidFill>
                  <a:srgbClr val="212121"/>
                </a:solidFill>
                <a:latin typeface="Roboto" panose="02000000000000000000" pitchFamily="2" charset="0"/>
              </a:rPr>
              <a:t>bike_c</a:t>
            </a:r>
            <a:r>
              <a:rPr lang="en-IN" sz="16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ount" so we need to analyse this column with the other columns by using some visualization plot. First, we analyse the numerical data type.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IN" sz="160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continous_features = [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'temp'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'humidity'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'wind'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'visibility'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'dew_temp'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'sunlight'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'rain'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'snow’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dirty="0">
                <a:solidFill>
                  <a:srgbClr val="212121"/>
                </a:solidFill>
                <a:latin typeface="Roboto" panose="02000000000000000000" pitchFamily="2" charset="0"/>
              </a:rPr>
              <a:t>Now we will try to visualize a regression line using a scatterplot for each continuous variable over the target variable.</a:t>
            </a:r>
          </a:p>
          <a:p>
            <a:pPr marL="114300" indent="0" algn="just">
              <a:lnSpc>
                <a:spcPct val="150000"/>
              </a:lnSpc>
              <a:buNone/>
            </a:pPr>
            <a:endParaRPr lang="en-IN" sz="160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34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6E023-04E9-FB08-3E67-D2D57055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53" y="4055722"/>
            <a:ext cx="8782294" cy="769517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>
                <a:solidFill>
                  <a:schemeClr val="accent2"/>
                </a:solidFill>
              </a:rPr>
              <a:t>For </a:t>
            </a:r>
            <a:r>
              <a:rPr lang="en-US" b="1" dirty="0">
                <a:solidFill>
                  <a:schemeClr val="accent2"/>
                </a:solidFill>
              </a:rPr>
              <a:t>temperature, it has a positive </a:t>
            </a:r>
            <a:r>
              <a:rPr lang="en-US" dirty="0">
                <a:solidFill>
                  <a:schemeClr val="accent2"/>
                </a:solidFill>
              </a:rPr>
              <a:t>correlation with bike rent count while </a:t>
            </a:r>
            <a:r>
              <a:rPr lang="en-US" b="1" dirty="0">
                <a:solidFill>
                  <a:schemeClr val="accent2"/>
                </a:solidFill>
              </a:rPr>
              <a:t>humidity has a negative correlation </a:t>
            </a:r>
            <a:r>
              <a:rPr lang="en-US" dirty="0">
                <a:solidFill>
                  <a:schemeClr val="accent2"/>
                </a:solidFill>
              </a:rPr>
              <a:t>with bike rent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11A50-A98D-5943-3136-8DC28C952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2" t="26250" r="50859" b="24583"/>
          <a:stretch/>
        </p:blipFill>
        <p:spPr>
          <a:xfrm>
            <a:off x="311700" y="1017725"/>
            <a:ext cx="4074589" cy="270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6EE54-EE59-3DD5-B752-DCA7AB60D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7" t="38750" r="50781" b="11171"/>
          <a:stretch/>
        </p:blipFill>
        <p:spPr>
          <a:xfrm>
            <a:off x="4541178" y="1017725"/>
            <a:ext cx="4136232" cy="27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A6245-75EE-BABE-3A9A-DCAA39755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89" y="4106816"/>
            <a:ext cx="8696569" cy="715216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Both wind and visibility are little positively correlated with the target variable.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6501B-F4C8-C042-23DD-6E35944A7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4" t="38195" r="50000" b="11171"/>
          <a:stretch/>
        </p:blipFill>
        <p:spPr>
          <a:xfrm>
            <a:off x="350042" y="1036685"/>
            <a:ext cx="4210376" cy="283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5D904-4742-C5BC-0540-ECB13256C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38333" r="50000" b="11172"/>
          <a:stretch/>
        </p:blipFill>
        <p:spPr>
          <a:xfrm>
            <a:off x="4572000" y="1036684"/>
            <a:ext cx="4221958" cy="28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53DC-76A1-7A62-8561-3FC6A151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BCC59-517B-BC8C-53E7-99488A10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8303662" cy="3546000"/>
          </a:xfrm>
        </p:spPr>
        <p:txBody>
          <a:bodyPr/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This dataset has around 8760 observations in it with 14 columns and it is a mix of categorical and numeric values.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</a:pPr>
            <a:endParaRPr lang="en-US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</a:pP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dataset contains weather information (Temperature, Humidity, Windspeed, Visibility, Dewpoint, Solar radiation, Snowfall, Rainfall), the number of bikes rented per hour, and date information.</a:t>
            </a:r>
          </a:p>
          <a:p>
            <a:pPr algn="just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499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6967D-CF17-78FD-2291-CE5C9B3B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113338"/>
            <a:ext cx="8520600" cy="78727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b="1" dirty="0">
                <a:solidFill>
                  <a:schemeClr val="accent2"/>
                </a:solidFill>
              </a:rPr>
              <a:t>Sunlight has a positive correlation while the rain has little negative correlation with our target variable.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FCE69-342E-D4CC-D626-BC448175C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41667" r="50000" b="10139"/>
          <a:stretch/>
        </p:blipFill>
        <p:spPr>
          <a:xfrm>
            <a:off x="311700" y="1140038"/>
            <a:ext cx="4448663" cy="279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8C2BC-693E-7973-3C95-57C5E5200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7" t="33579" r="50625" b="16945"/>
          <a:stretch/>
        </p:blipFill>
        <p:spPr>
          <a:xfrm>
            <a:off x="4558659" y="1140038"/>
            <a:ext cx="4273641" cy="28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12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5679-B140-8D80-0ACD-3CC72BE86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352156"/>
            <a:ext cx="8520600" cy="572700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Correlation between different variables</a:t>
            </a:r>
            <a:b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2D8FB-9EF4-6009-E63A-4C513F47E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7500" r="11640" b="9861"/>
          <a:stretch/>
        </p:blipFill>
        <p:spPr>
          <a:xfrm>
            <a:off x="148244" y="1078925"/>
            <a:ext cx="8847512" cy="38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67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E5013-CF95-164F-06E8-44EA6C1D2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88" y="642938"/>
            <a:ext cx="8589412" cy="4336255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From the correlation matrix we can clearly see that dew temp and temp have a very positive correlation of 0.91, So we have to replace the temp feature using these two and drop the dew temp.</a:t>
            </a:r>
          </a:p>
          <a:p>
            <a:pPr algn="just">
              <a:buClr>
                <a:schemeClr val="tx1"/>
              </a:buClr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data_new[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'temp'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0.6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*data_new[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'temp'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+ </a:t>
            </a:r>
            <a:r>
              <a:rPr lang="en-IN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*data_new[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'dew_temp’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algn="just">
              <a:buClr>
                <a:schemeClr val="tx1"/>
              </a:buClr>
            </a:pP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Now our data has no dew temp column.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just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B936D-C6BC-B653-E5EF-8E8A3C67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44722" r="10568" b="27917"/>
          <a:stretch/>
        </p:blipFill>
        <p:spPr>
          <a:xfrm>
            <a:off x="242888" y="3022540"/>
            <a:ext cx="8863501" cy="16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9BCF-55BE-076E-34DB-54EA6F6E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72AD0-6C6E-21D9-534D-0E05EAFB8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8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Our dependent variable is “</a:t>
            </a:r>
            <a:r>
              <a:rPr lang="en-IN" sz="1800" dirty="0">
                <a:solidFill>
                  <a:srgbClr val="212121"/>
                </a:solidFill>
                <a:latin typeface="Roboto" panose="02000000000000000000" pitchFamily="2" charset="0"/>
              </a:rPr>
              <a:t>bike_c</a:t>
            </a:r>
            <a:r>
              <a:rPr lang="en-IN" sz="18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ount" so we need to do feature engineering of this column with the other columns by using some visualization plot. Now we will proceed with the categorical features.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categorical_features = [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'hour'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'season'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'holiday'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'functioning_day'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'month'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'weekdays_weekend'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sz="1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800" dirty="0">
                <a:solidFill>
                  <a:srgbClr val="212121"/>
                </a:solidFill>
                <a:latin typeface="Roboto" panose="02000000000000000000" pitchFamily="2" charset="0"/>
              </a:rPr>
              <a:t>Now we will try to visualize the distribution of our categorical features using boxplot over the target variables.</a:t>
            </a:r>
            <a:endParaRPr lang="en-IN" sz="180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49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906FF-0405-2E5E-57A4-FAC7F2C01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29049"/>
            <a:ext cx="8520600" cy="7398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Hour column has no outliers while the seasons have outliers in each season type.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53B5A-F6FF-F1E0-67A3-7B7A9070C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9444" r="49375" b="19306"/>
          <a:stretch/>
        </p:blipFill>
        <p:spPr>
          <a:xfrm>
            <a:off x="139751" y="745281"/>
            <a:ext cx="4296518" cy="282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D9835-6525-78EA-2E95-B40F373D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9444" r="49687" b="19306"/>
          <a:stretch/>
        </p:blipFill>
        <p:spPr>
          <a:xfrm>
            <a:off x="4436269" y="745281"/>
            <a:ext cx="4293241" cy="28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0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A5578-2C18-81CA-AE90-FD6499C36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907631"/>
            <a:ext cx="8520600" cy="66124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Holiday and functioning day both have so many outliers in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63DA-C583-C8A9-4D37-98FA4C053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33579" r="50000" b="13472"/>
          <a:stretch/>
        </p:blipFill>
        <p:spPr>
          <a:xfrm>
            <a:off x="59044" y="724832"/>
            <a:ext cx="4324568" cy="2982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245A2-6FB9-6D5B-48B6-8F814EE94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9860" r="50000" b="18195"/>
          <a:stretch/>
        </p:blipFill>
        <p:spPr>
          <a:xfrm>
            <a:off x="4512956" y="724832"/>
            <a:ext cx="4441518" cy="30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54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F0A6-B793-D723-8C25-459C2FD8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12" y="3979068"/>
            <a:ext cx="8746576" cy="105013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Month have most of the outliers in the month of Jan, Feb, and December while there is little a few outliers on the 6</a:t>
            </a:r>
            <a:r>
              <a:rPr lang="en-US" b="1" baseline="30000" dirty="0">
                <a:solidFill>
                  <a:schemeClr val="accent2"/>
                </a:solidFill>
              </a:rPr>
              <a:t>th</a:t>
            </a:r>
            <a:r>
              <a:rPr lang="en-US" b="1" dirty="0">
                <a:solidFill>
                  <a:schemeClr val="accent2"/>
                </a:solidFill>
              </a:rPr>
              <a:t> day of the weekdays.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3CA7A-577E-A3BF-7C9D-EB7006FD6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7" t="26667" r="48828" b="22406"/>
          <a:stretch/>
        </p:blipFill>
        <p:spPr>
          <a:xfrm>
            <a:off x="147295" y="849125"/>
            <a:ext cx="4483282" cy="295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39945-BE8B-0614-AE67-1ADBF14C9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7" t="26389" r="48672" b="21249"/>
          <a:stretch/>
        </p:blipFill>
        <p:spPr>
          <a:xfrm>
            <a:off x="4608251" y="849125"/>
            <a:ext cx="4535749" cy="30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4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FC69-28DD-14C5-C717-073E6035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Encoding Categorical variables into numerical variables</a:t>
            </a:r>
            <a:b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54D45-7F14-6DAE-60EF-AA47B9651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939081" cy="3416400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Now we will transform all categorical variables season, holiday, and functioning day into numerical variables for regression modeling.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Now the total number of features in the dataset has become 16. these features will be used for regression modeling in the next step.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26D73-6048-8F0E-A44F-0C8DF48F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8333" r="78047" b="22406"/>
          <a:stretch/>
        </p:blipFill>
        <p:spPr>
          <a:xfrm>
            <a:off x="6167682" y="1290253"/>
            <a:ext cx="2664618" cy="34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2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0FB4-7062-354B-518C-B92E696D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target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27A3D-D829-63C3-A7FB-22EC83DB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11371" cy="3755280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dependent variable is a variable whose value will change or depend on the value of another variable. Here our dependent variable is </a:t>
            </a: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bike_count.</a:t>
            </a:r>
          </a:p>
          <a:p>
            <a:pPr algn="just">
              <a:buClr>
                <a:schemeClr val="tx1"/>
              </a:buClr>
            </a:pPr>
            <a:endParaRPr lang="en-IN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just">
              <a:buClr>
                <a:schemeClr val="tx1"/>
              </a:buClr>
            </a:pPr>
            <a:r>
              <a:rPr lang="en-IN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found that the target variable is </a:t>
            </a:r>
            <a:r>
              <a:rPr lang="en-IN" b="1" dirty="0">
                <a:solidFill>
                  <a:srgbClr val="212121"/>
                </a:solidFill>
                <a:latin typeface="Roboto" panose="02000000000000000000" pitchFamily="2" charset="0"/>
              </a:rPr>
              <a:t>right</a:t>
            </a:r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-skewed, </a:t>
            </a:r>
            <a:r>
              <a:rPr lang="en-IN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hence we will do a square-root transformation. So that we can study the target variable.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5FD13-B6C8-57D4-A5D2-F2675DB5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25832" r="54375" b="15417"/>
          <a:stretch/>
        </p:blipFill>
        <p:spPr>
          <a:xfrm>
            <a:off x="4623070" y="1285874"/>
            <a:ext cx="4520930" cy="36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2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0FD4C-6969-84BA-2357-5B6EFF39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28700"/>
            <a:ext cx="4264819" cy="3293269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After square root transformation, the target variable is converted into a normal distribution.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endParaRPr lang="en-IN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solidFill>
                  <a:srgbClr val="212121"/>
                </a:solidFill>
                <a:latin typeface="Roboto" panose="02000000000000000000" pitchFamily="2" charset="0"/>
              </a:rPr>
              <a:t>Now our dataset is ready for </a:t>
            </a:r>
            <a:r>
              <a:rPr lang="en-IN">
                <a:solidFill>
                  <a:srgbClr val="212121"/>
                </a:solidFill>
                <a:latin typeface="Roboto" panose="02000000000000000000" pitchFamily="2" charset="0"/>
              </a:rPr>
              <a:t>model implementation.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02E1E-92AD-497B-E88F-42C3C026C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0" t="28889" r="52210" b="12222"/>
          <a:stretch/>
        </p:blipFill>
        <p:spPr>
          <a:xfrm>
            <a:off x="4436270" y="923553"/>
            <a:ext cx="4564856" cy="36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4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CEB5-B7C0-CFBA-B9B9-7C72CFA2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DA822-495C-AA98-27D5-31C6BBE1B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26731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Date: year-month-day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Rented Bike count - Count of bikes rented at each hour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Hour - Total hours rented for the day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Temperature-Temperature of that day in Celsius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Humidity - %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Windspeed - m/s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Visibility - 10m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097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958-2AA8-7428-5A45-6C52B33A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4. Model Implementation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BAE2-FDB8-EC3B-D513-A74DB7766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 After all the hard work now we are going to the main work of this project that building a regression model.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This model will first train some part of the data and then we will test the model on the rest part of the data.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We will compare the actual and predicted values of each kind of model.</a:t>
            </a:r>
          </a:p>
        </p:txBody>
      </p:sp>
    </p:spTree>
    <p:extLst>
      <p:ext uri="{BB962C8B-B14F-4D97-AF65-F5344CB8AC3E}">
        <p14:creationId xmlns:p14="http://schemas.microsoft.com/office/powerpoint/2010/main" val="2178688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B3E4-225E-B046-BA82-92F71BB6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9C1A-4906-CEE2-7897-4BAA2357F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0139" r="16016" b="9722"/>
          <a:stretch/>
        </p:blipFill>
        <p:spPr>
          <a:xfrm>
            <a:off x="0" y="2048331"/>
            <a:ext cx="6993731" cy="3093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D1FCD-9687-5417-7DE0-833F3585E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t="56667" r="72344" b="29583"/>
          <a:stretch/>
        </p:blipFill>
        <p:spPr>
          <a:xfrm>
            <a:off x="4260300" y="767506"/>
            <a:ext cx="3831675" cy="13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4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2D5A-AF63-0083-473F-47D91AB2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814DC-1420-A44E-6F37-C6E1EADD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" t="39028" r="65547" b="47916"/>
          <a:stretch/>
        </p:blipFill>
        <p:spPr>
          <a:xfrm>
            <a:off x="4086225" y="781612"/>
            <a:ext cx="4746075" cy="1177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1981F-36A9-5F15-16C4-217561555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28333" r="16953" b="11172"/>
          <a:stretch/>
        </p:blipFill>
        <p:spPr>
          <a:xfrm>
            <a:off x="101906" y="1958737"/>
            <a:ext cx="6970406" cy="3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D590-A535-75B6-AACA-85EF6EA3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D5BFD-26B6-7458-BEAB-CB38A9BA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33579" r="57891" b="52222"/>
          <a:stretch/>
        </p:blipFill>
        <p:spPr>
          <a:xfrm>
            <a:off x="4207786" y="693100"/>
            <a:ext cx="4924169" cy="106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A096C-EB24-AD43-722B-9BD11E70A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7" t="27083" r="16172" b="13611"/>
          <a:stretch/>
        </p:blipFill>
        <p:spPr>
          <a:xfrm>
            <a:off x="12045" y="1694018"/>
            <a:ext cx="7619187" cy="33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3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1BEF-8B1A-04B9-DC3F-A3A45C48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94" y="181984"/>
            <a:ext cx="8520600" cy="572700"/>
          </a:xfrm>
        </p:spPr>
        <p:txBody>
          <a:bodyPr/>
          <a:lstStyle/>
          <a:p>
            <a:r>
              <a:rPr lang="en-US" dirty="0"/>
              <a:t>Decision Tree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FE5B1-F025-BEFA-2E10-5552DA0E0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51389" r="50625" b="35000"/>
          <a:stretch/>
        </p:blipFill>
        <p:spPr>
          <a:xfrm>
            <a:off x="3412500" y="830683"/>
            <a:ext cx="5587770" cy="100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A546D-180F-55BA-5841-4AA10404B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5000" r="16641" b="14861"/>
          <a:stretch/>
        </p:blipFill>
        <p:spPr>
          <a:xfrm>
            <a:off x="57150" y="1835944"/>
            <a:ext cx="7224934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4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EE9A-BC6C-FE1D-2EE2-36A43D34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3F794-CB43-A553-CE68-38C48C3F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35416" r="50000" b="38333"/>
          <a:stretch/>
        </p:blipFill>
        <p:spPr>
          <a:xfrm>
            <a:off x="114300" y="1017725"/>
            <a:ext cx="4700714" cy="1607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80022-F8DF-2583-B3B7-C18487107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30833" r="40547" b="9599"/>
          <a:stretch/>
        </p:blipFill>
        <p:spPr>
          <a:xfrm>
            <a:off x="2126978" y="1849636"/>
            <a:ext cx="7017022" cy="32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0CFB-24F5-69A6-779C-797AA57C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" y="237147"/>
            <a:ext cx="8520600" cy="572700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Gradient Boosting Regressor</a:t>
            </a:r>
            <a:b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A8D78-6963-6905-DDFD-878AF47A2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44584" r="49375" b="29027"/>
          <a:stretch/>
        </p:blipFill>
        <p:spPr>
          <a:xfrm>
            <a:off x="0" y="892067"/>
            <a:ext cx="4572095" cy="154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EC593-5089-F99A-F548-129D6D002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8" t="27917" r="32109" b="12362"/>
          <a:stretch/>
        </p:blipFill>
        <p:spPr>
          <a:xfrm>
            <a:off x="2814638" y="1623283"/>
            <a:ext cx="6079331" cy="33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4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6681-195E-C1C8-0B2E-37FE99C8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0" y="182716"/>
            <a:ext cx="8520600" cy="572700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Extreme Gradient Boost Regressor</a:t>
            </a:r>
            <a:b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F260-00CA-8BD4-AD15-10C80E61F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41944" r="50000" b="31389"/>
          <a:stretch/>
        </p:blipFill>
        <p:spPr>
          <a:xfrm>
            <a:off x="140250" y="755416"/>
            <a:ext cx="4679424" cy="1625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EC058-18CD-ED5D-14DB-0CCADE888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7" t="25417" r="40469" b="8162"/>
          <a:stretch/>
        </p:blipFill>
        <p:spPr>
          <a:xfrm>
            <a:off x="3847857" y="1468896"/>
            <a:ext cx="5296143" cy="36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8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3DEB-5061-EA22-3AD3-FE53C939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25882"/>
            <a:ext cx="8520600" cy="286362"/>
          </a:xfrm>
        </p:spPr>
        <p:txBody>
          <a:bodyPr/>
          <a:lstStyle/>
          <a:p>
            <a:pPr algn="ctr"/>
            <a:r>
              <a:rPr lang="en-US" sz="1600" b="1" dirty="0"/>
              <a:t>Feature importance in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1EA78-B350-1A30-C530-BFF35430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825" y="4664982"/>
            <a:ext cx="8832300" cy="43871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Linear regression                                                    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E492E-CDDC-AE3E-21F0-AB97D51D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3" t="24722" r="51640" b="7639"/>
          <a:stretch/>
        </p:blipFill>
        <p:spPr>
          <a:xfrm>
            <a:off x="142875" y="1191413"/>
            <a:ext cx="3888313" cy="361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DB4EA-37A8-B9F1-C6DD-70F6C8C4B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0" t="25000" r="51640" b="7361"/>
          <a:stretch/>
        </p:blipFill>
        <p:spPr>
          <a:xfrm>
            <a:off x="4960387" y="1191413"/>
            <a:ext cx="3871913" cy="36472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8850F9-66CA-8D21-8A09-01A5ABC4785B}"/>
              </a:ext>
            </a:extLst>
          </p:cNvPr>
          <p:cNvSpPr txBox="1">
            <a:spLocks/>
          </p:cNvSpPr>
          <p:nvPr/>
        </p:nvSpPr>
        <p:spPr>
          <a:xfrm>
            <a:off x="168825" y="161668"/>
            <a:ext cx="8520600" cy="55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5. Model Explainability</a:t>
            </a:r>
            <a:b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3463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97AA-6F07-E0E6-8B14-C13A552F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6" y="237856"/>
            <a:ext cx="8520600" cy="57270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Roboto" panose="02000000000000000000" pitchFamily="2" charset="0"/>
              </a:rPr>
              <a:t>A</a:t>
            </a:r>
            <a:r>
              <a:rPr lang="en-IN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ll models performance Comparison</a:t>
            </a:r>
            <a:br>
              <a:rPr lang="en-IN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D36CE-C14B-3C87-B5E4-ECFC346F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7" t="26805" r="27813" b="11172"/>
          <a:stretch/>
        </p:blipFill>
        <p:spPr>
          <a:xfrm>
            <a:off x="551962" y="810556"/>
            <a:ext cx="7906238" cy="42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5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74347-FFD5-1287-731B-8B5DDF2AF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" y="1064418"/>
            <a:ext cx="8520600" cy="3514724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Dew point temperature - Indicate the dew point temperature in Celsius</a:t>
            </a:r>
            <a:endParaRPr lang="en-IN" sz="16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Solar radiation - MJ/m2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Rainfall - mm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Snowfall - cm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Seasons - Winter, Spring, Summer, Autumn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Holiday - Holiday/No holiday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Functional Day - NoFunc(Non Functional Hours), Fun(Functional hours)</a:t>
            </a:r>
            <a:endParaRPr lang="en-IN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974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0CB1-B7C2-F9FC-F7F0-2680FA5E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092F-7C5B-8535-7FA2-CEEF63F50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62413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Temperature is the most influencing feature and humidity is in second place for Linear Regressor.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Hour and seasons are the most important feature for the Decision Tree, Random Forest, and Gradient Boosting Regressor.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Functioning day is the most important feature and Winter is the second most for </a:t>
            </a:r>
            <a:r>
              <a:rPr lang="en-IN" sz="1300" dirty="0">
                <a:solidFill>
                  <a:srgbClr val="212121"/>
                </a:solidFill>
                <a:latin typeface="Roboto" panose="02000000000000000000" pitchFamily="2" charset="0"/>
              </a:rPr>
              <a:t>Extreme </a:t>
            </a: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Boost Regressor.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R2 scores of the linear, lasso and ridge regression are similar.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R2 score of decision tree is 0.81 while r2 sore </a:t>
            </a:r>
            <a:r>
              <a:rPr lang="en-IN" sz="1300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of random </a:t>
            </a: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forest is 0.90.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XG Boost is acting differently from all the regressors as it is considering whether it is winter or not. And is it a working day or not? Though winter is also a function of temperature only it seems this trick of XG Boost is giving better results.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IN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XG Boost  Regressor has the Least Root Mean Squared Error of 185 and an r2 score or 0.91. So It can be considered the best model for the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419289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0D6C-29F1-B60C-217D-496462DB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libraries used: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8AFBE-7D9F-3EC2-C29E-8956C3DFF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Pandas for data manipulation and aggregation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NumPy for computationally efficient operation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Matplotlib and Seaborn for visualization and behaviour with respect to the target variable.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Folium used for map generation using latitude and longitude.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3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30C-EA83-1504-7D77-0AE30B15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96" y="123556"/>
            <a:ext cx="8520600" cy="572700"/>
          </a:xfrm>
        </p:spPr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751BE-5A27-044C-2C96-8196B65FF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93AC5-3FE9-C7C3-102F-FC59F83C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696256"/>
            <a:ext cx="8826467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0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11E7-2872-9610-EAF7-DDDBC0AB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205F-F0C5-92ED-1F9C-8CFFDE421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Mounting drive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Importing important libraries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Loading dataset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Checking for NULL values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Handling NULL Values</a:t>
            </a:r>
          </a:p>
        </p:txBody>
      </p:sp>
    </p:spTree>
    <p:extLst>
      <p:ext uri="{BB962C8B-B14F-4D97-AF65-F5344CB8AC3E}">
        <p14:creationId xmlns:p14="http://schemas.microsoft.com/office/powerpoint/2010/main" val="5762424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2234</Words>
  <Application>Microsoft Office PowerPoint</Application>
  <PresentationFormat>On-screen Show (16:9)</PresentationFormat>
  <Paragraphs>189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Montserrat</vt:lpstr>
      <vt:lpstr>Wingdings</vt:lpstr>
      <vt:lpstr>Arial</vt:lpstr>
      <vt:lpstr>Roboto</vt:lpstr>
      <vt:lpstr>Courier New</vt:lpstr>
      <vt:lpstr>Arial</vt:lpstr>
      <vt:lpstr>Simple Light</vt:lpstr>
      <vt:lpstr>           Capstone Project-2 Bike Sharing Demand Prediction  By Name: Md Sohail Tanveer  </vt:lpstr>
      <vt:lpstr>Table of Content</vt:lpstr>
      <vt:lpstr>Business Context</vt:lpstr>
      <vt:lpstr>Data Description</vt:lpstr>
      <vt:lpstr>Features Definition</vt:lpstr>
      <vt:lpstr>PowerPoint Presentation</vt:lpstr>
      <vt:lpstr>Main libraries used:</vt:lpstr>
      <vt:lpstr>Project Architecture</vt:lpstr>
      <vt:lpstr>1. Pre-Processing</vt:lpstr>
      <vt:lpstr>Mounting Drive</vt:lpstr>
      <vt:lpstr>Importing Libraries</vt:lpstr>
      <vt:lpstr>Loading Dataset</vt:lpstr>
      <vt:lpstr>Dataset preview</vt:lpstr>
      <vt:lpstr>Checking NULL values</vt:lpstr>
      <vt:lpstr>2. Exploratory Data Analysis:</vt:lpstr>
      <vt:lpstr>2.1  Statistical Analysis</vt:lpstr>
      <vt:lpstr>Let's rename the columns for easy understanding</vt:lpstr>
      <vt:lpstr>2.2 Categorical Features EDA</vt:lpstr>
      <vt:lpstr>Bike renting counts on holiday and Non-holiday </vt:lpstr>
      <vt:lpstr>Count of Rented bikes according to Holiday </vt:lpstr>
      <vt:lpstr>Bike Renting Count according to seasons</vt:lpstr>
      <vt:lpstr>Rented bike count during the day in seasons</vt:lpstr>
      <vt:lpstr>Bike rent count on functioning day or Non functioning day</vt:lpstr>
      <vt:lpstr>2.3 Continuous Feature EDA</vt:lpstr>
      <vt:lpstr>Bike rent count over temperature</vt:lpstr>
      <vt:lpstr>PowerPoint Presentation</vt:lpstr>
      <vt:lpstr>Bike rent count over Snowfall </vt:lpstr>
      <vt:lpstr>Bike rent count over Rainfall </vt:lpstr>
      <vt:lpstr>Bike rent count over Sunlight </vt:lpstr>
      <vt:lpstr>Bike rent count over Visibility </vt:lpstr>
      <vt:lpstr>Bike rent count over Humidity </vt:lpstr>
      <vt:lpstr>Bike rent count over wind speed </vt:lpstr>
      <vt:lpstr>3. Feature Engineering</vt:lpstr>
      <vt:lpstr>Creating copy and rest analysis  </vt:lpstr>
      <vt:lpstr>Extracting day, month, day of the week, and weekdays/weekend from the date column </vt:lpstr>
      <vt:lpstr>PowerPoint Presentation</vt:lpstr>
      <vt:lpstr>Continuous Feature Engineering</vt:lpstr>
      <vt:lpstr>PowerPoint Presentation</vt:lpstr>
      <vt:lpstr>PowerPoint Presentation</vt:lpstr>
      <vt:lpstr>PowerPoint Presentation</vt:lpstr>
      <vt:lpstr>Correlation between different variables </vt:lpstr>
      <vt:lpstr>PowerPoint Presentation</vt:lpstr>
      <vt:lpstr>Categorical Feature Engineering</vt:lpstr>
      <vt:lpstr>PowerPoint Presentation</vt:lpstr>
      <vt:lpstr>PowerPoint Presentation</vt:lpstr>
      <vt:lpstr>PowerPoint Presentation</vt:lpstr>
      <vt:lpstr>Encoding Categorical variables into numerical variables </vt:lpstr>
      <vt:lpstr>Distribution of target variable</vt:lpstr>
      <vt:lpstr>PowerPoint Presentation</vt:lpstr>
      <vt:lpstr>4. Model Implementation </vt:lpstr>
      <vt:lpstr>Linear Regression</vt:lpstr>
      <vt:lpstr>Lasso Regression</vt:lpstr>
      <vt:lpstr>Ridge Regression</vt:lpstr>
      <vt:lpstr>Decision Tree Regressor</vt:lpstr>
      <vt:lpstr>Random Forest Regressor</vt:lpstr>
      <vt:lpstr>Gradient Boosting Regressor </vt:lpstr>
      <vt:lpstr>Extreme Gradient Boost Regressor </vt:lpstr>
      <vt:lpstr>Feature importance in different models</vt:lpstr>
      <vt:lpstr>All models performance Comparison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Airbnb Booking Analysis</dc:title>
  <dc:creator>Md Sohail Tanveer</dc:creator>
  <cp:lastModifiedBy>Md Sohail Tanveer</cp:lastModifiedBy>
  <cp:revision>1</cp:revision>
  <dcterms:modified xsi:type="dcterms:W3CDTF">2023-01-10T05:51:54Z</dcterms:modified>
</cp:coreProperties>
</file>